
<file path=[Content_Types].xml><?xml version="1.0" encoding="utf-8"?>
<Types xmlns="http://schemas.openxmlformats.org/package/2006/content-types">
  <Default Extension="jpeg" ContentType="image/jpeg"/>
  <Default Extension="jpg" ContentType="image/jpeg"/>
  <Default Extension="jpg&amp;imwidth=1280"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259" r:id="rId3"/>
    <p:sldId id="322" r:id="rId4"/>
    <p:sldId id="325" r:id="rId5"/>
    <p:sldId id="323" r:id="rId6"/>
    <p:sldId id="324" r:id="rId7"/>
    <p:sldId id="345" r:id="rId8"/>
    <p:sldId id="257" r:id="rId9"/>
    <p:sldId id="317" r:id="rId10"/>
    <p:sldId id="328" r:id="rId11"/>
    <p:sldId id="291" r:id="rId12"/>
    <p:sldId id="292" r:id="rId13"/>
    <p:sldId id="318" r:id="rId14"/>
    <p:sldId id="293" r:id="rId15"/>
    <p:sldId id="363" r:id="rId16"/>
    <p:sldId id="346" r:id="rId17"/>
    <p:sldId id="289" r:id="rId18"/>
    <p:sldId id="290" r:id="rId19"/>
    <p:sldId id="288" r:id="rId20"/>
    <p:sldId id="330" r:id="rId21"/>
    <p:sldId id="308" r:id="rId22"/>
    <p:sldId id="388" r:id="rId23"/>
    <p:sldId id="298" r:id="rId24"/>
    <p:sldId id="336" r:id="rId25"/>
    <p:sldId id="299" r:id="rId26"/>
    <p:sldId id="337" r:id="rId27"/>
    <p:sldId id="341" r:id="rId28"/>
    <p:sldId id="342" r:id="rId29"/>
    <p:sldId id="344" r:id="rId30"/>
    <p:sldId id="343" r:id="rId31"/>
    <p:sldId id="340" r:id="rId32"/>
    <p:sldId id="294" r:id="rId33"/>
    <p:sldId id="309" r:id="rId34"/>
    <p:sldId id="364" r:id="rId35"/>
    <p:sldId id="379" r:id="rId36"/>
    <p:sldId id="380" r:id="rId37"/>
    <p:sldId id="381" r:id="rId38"/>
    <p:sldId id="331" r:id="rId39"/>
    <p:sldId id="301" r:id="rId40"/>
    <p:sldId id="332" r:id="rId41"/>
    <p:sldId id="382" r:id="rId42"/>
    <p:sldId id="358" r:id="rId43"/>
    <p:sldId id="384" r:id="rId44"/>
    <p:sldId id="385" r:id="rId45"/>
    <p:sldId id="374" r:id="rId46"/>
    <p:sldId id="360" r:id="rId47"/>
    <p:sldId id="362" r:id="rId48"/>
    <p:sldId id="361" r:id="rId49"/>
    <p:sldId id="357" r:id="rId50"/>
    <p:sldId id="359" r:id="rId51"/>
    <p:sldId id="356" r:id="rId52"/>
    <p:sldId id="355" r:id="rId53"/>
    <p:sldId id="383" r:id="rId54"/>
    <p:sldId id="386" r:id="rId55"/>
    <p:sldId id="387" r:id="rId56"/>
    <p:sldId id="285"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CB679A2-D023-4BCE-91DA-A06C40F0F641}" v="65" dt="2026-08-18T01:17:01.882"/>
    <p1510:client id="{C4E9B71E-7396-40E6-A3FB-E867CC2137C9}" v="15" dt="2026-08-18T08:47:04.9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774" autoAdjust="0"/>
  </p:normalViewPr>
  <p:slideViewPr>
    <p:cSldViewPr snapToGrid="0">
      <p:cViewPr varScale="1">
        <p:scale>
          <a:sx n="139" d="100"/>
          <a:sy n="139" d="100"/>
        </p:scale>
        <p:origin x="1098"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ander Gibson" userId="d84ff6d9-69c2-4c6e-8632-15b3206fe42f" providerId="ADAL" clId="{84EBE4F6-CDA0-4A96-9A94-C5C2BB0DCB5E}"/>
    <pc:docChg chg="undo custSel addSld delSld modSld sldOrd">
      <pc:chgData name="Alexander Gibson" userId="d84ff6d9-69c2-4c6e-8632-15b3206fe42f" providerId="ADAL" clId="{84EBE4F6-CDA0-4A96-9A94-C5C2BB0DCB5E}" dt="2026-08-18T01:19:23.921" v="5306"/>
      <pc:docMkLst>
        <pc:docMk/>
      </pc:docMkLst>
      <pc:sldChg chg="modSp new mod modTransition">
        <pc:chgData name="Alexander Gibson" userId="d84ff6d9-69c2-4c6e-8632-15b3206fe42f" providerId="ADAL" clId="{84EBE4F6-CDA0-4A96-9A94-C5C2BB0DCB5E}" dt="2026-07-30T01:06:00.995" v="2379" actId="403"/>
        <pc:sldMkLst>
          <pc:docMk/>
          <pc:sldMk cId="1540870441" sldId="256"/>
        </pc:sldMkLst>
        <pc:spChg chg="mod">
          <ac:chgData name="Alexander Gibson" userId="d84ff6d9-69c2-4c6e-8632-15b3206fe42f" providerId="ADAL" clId="{84EBE4F6-CDA0-4A96-9A94-C5C2BB0DCB5E}" dt="2026-07-23T03:46:16.770" v="1570" actId="113"/>
          <ac:spMkLst>
            <pc:docMk/>
            <pc:sldMk cId="1540870441" sldId="256"/>
            <ac:spMk id="2" creationId="{CD82B9A4-96F6-6365-4765-D2B0B779608E}"/>
          </ac:spMkLst>
        </pc:spChg>
        <pc:spChg chg="mod">
          <ac:chgData name="Alexander Gibson" userId="d84ff6d9-69c2-4c6e-8632-15b3206fe42f" providerId="ADAL" clId="{84EBE4F6-CDA0-4A96-9A94-C5C2BB0DCB5E}" dt="2026-07-30T01:06:00.995" v="2379" actId="403"/>
          <ac:spMkLst>
            <pc:docMk/>
            <pc:sldMk cId="1540870441" sldId="256"/>
            <ac:spMk id="3" creationId="{FF3A0BD5-932A-B158-0E35-56C8ABC91AB8}"/>
          </ac:spMkLst>
        </pc:spChg>
      </pc:sldChg>
      <pc:sldChg chg="modSp add mod">
        <pc:chgData name="Alexander Gibson" userId="d84ff6d9-69c2-4c6e-8632-15b3206fe42f" providerId="ADAL" clId="{84EBE4F6-CDA0-4A96-9A94-C5C2BB0DCB5E}" dt="2026-08-18T01:19:02.041" v="5304" actId="113"/>
        <pc:sldMkLst>
          <pc:docMk/>
          <pc:sldMk cId="3697454029" sldId="257"/>
        </pc:sldMkLst>
        <pc:spChg chg="mod">
          <ac:chgData name="Alexander Gibson" userId="d84ff6d9-69c2-4c6e-8632-15b3206fe42f" providerId="ADAL" clId="{84EBE4F6-CDA0-4A96-9A94-C5C2BB0DCB5E}" dt="2026-08-18T01:19:02.041" v="5304" actId="113"/>
          <ac:spMkLst>
            <pc:docMk/>
            <pc:sldMk cId="3697454029" sldId="257"/>
            <ac:spMk id="2" creationId="{4E5411EA-B1B6-B55B-7419-65ACA72BB265}"/>
          </ac:spMkLst>
        </pc:spChg>
      </pc:sldChg>
      <pc:sldChg chg="modSp new add del mod ord modTransition">
        <pc:chgData name="Alexander Gibson" userId="d84ff6d9-69c2-4c6e-8632-15b3206fe42f" providerId="ADAL" clId="{84EBE4F6-CDA0-4A96-9A94-C5C2BB0DCB5E}" dt="2026-08-18T01:18:11.275" v="5299" actId="113"/>
        <pc:sldMkLst>
          <pc:docMk/>
          <pc:sldMk cId="966840049" sldId="259"/>
        </pc:sldMkLst>
        <pc:spChg chg="mod">
          <ac:chgData name="Alexander Gibson" userId="d84ff6d9-69c2-4c6e-8632-15b3206fe42f" providerId="ADAL" clId="{84EBE4F6-CDA0-4A96-9A94-C5C2BB0DCB5E}" dt="2026-08-18T01:18:11.275" v="5299" actId="113"/>
          <ac:spMkLst>
            <pc:docMk/>
            <pc:sldMk cId="966840049" sldId="259"/>
            <ac:spMk id="2" creationId="{D1463EE6-84F0-EA84-3340-883306AED26F}"/>
          </ac:spMkLst>
        </pc:spChg>
        <pc:spChg chg="mod">
          <ac:chgData name="Alexander Gibson" userId="d84ff6d9-69c2-4c6e-8632-15b3206fe42f" providerId="ADAL" clId="{84EBE4F6-CDA0-4A96-9A94-C5C2BB0DCB5E}" dt="2026-08-18T01:01:31.948" v="5084" actId="20577"/>
          <ac:spMkLst>
            <pc:docMk/>
            <pc:sldMk cId="966840049" sldId="259"/>
            <ac:spMk id="3" creationId="{636971D4-5E13-E199-5441-1A2E20E72E1F}"/>
          </ac:spMkLst>
        </pc:spChg>
      </pc:sldChg>
      <pc:sldChg chg="addSp delSp modSp new mod">
        <pc:chgData name="Alexander Gibson" userId="d84ff6d9-69c2-4c6e-8632-15b3206fe42f" providerId="ADAL" clId="{84EBE4F6-CDA0-4A96-9A94-C5C2BB0DCB5E}" dt="2026-08-18T01:16:42.997" v="5280" actId="1076"/>
        <pc:sldMkLst>
          <pc:docMk/>
          <pc:sldMk cId="426430793" sldId="285"/>
        </pc:sldMkLst>
        <pc:spChg chg="add mod">
          <ac:chgData name="Alexander Gibson" userId="d84ff6d9-69c2-4c6e-8632-15b3206fe42f" providerId="ADAL" clId="{84EBE4F6-CDA0-4A96-9A94-C5C2BB0DCB5E}" dt="2026-08-18T01:16:42.997" v="5280" actId="1076"/>
          <ac:spMkLst>
            <pc:docMk/>
            <pc:sldMk cId="426430793" sldId="285"/>
            <ac:spMk id="5" creationId="{196B353D-F359-8BE4-3CFE-825970612E78}"/>
          </ac:spMkLst>
        </pc:spChg>
      </pc:sldChg>
      <pc:sldChg chg="addSp delSp modSp new mod ord">
        <pc:chgData name="Alexander Gibson" userId="d84ff6d9-69c2-4c6e-8632-15b3206fe42f" providerId="ADAL" clId="{84EBE4F6-CDA0-4A96-9A94-C5C2BB0DCB5E}" dt="2026-07-23T04:54:33.499" v="2217" actId="27636"/>
        <pc:sldMkLst>
          <pc:docMk/>
          <pc:sldMk cId="4006703128" sldId="288"/>
        </pc:sldMkLst>
        <pc:spChg chg="mod">
          <ac:chgData name="Alexander Gibson" userId="d84ff6d9-69c2-4c6e-8632-15b3206fe42f" providerId="ADAL" clId="{84EBE4F6-CDA0-4A96-9A94-C5C2BB0DCB5E}" dt="2026-07-23T04:54:33.499" v="2217" actId="27636"/>
          <ac:spMkLst>
            <pc:docMk/>
            <pc:sldMk cId="4006703128" sldId="288"/>
            <ac:spMk id="3" creationId="{45AD267F-541D-8213-6A33-4456905ADFBD}"/>
          </ac:spMkLst>
        </pc:spChg>
      </pc:sldChg>
      <pc:sldChg chg="addSp delSp modSp new mod">
        <pc:chgData name="Alexander Gibson" userId="d84ff6d9-69c2-4c6e-8632-15b3206fe42f" providerId="ADAL" clId="{84EBE4F6-CDA0-4A96-9A94-C5C2BB0DCB5E}" dt="2026-07-23T04:52:39.279" v="2166" actId="1076"/>
        <pc:sldMkLst>
          <pc:docMk/>
          <pc:sldMk cId="3308843276" sldId="289"/>
        </pc:sldMkLst>
        <pc:spChg chg="mod">
          <ac:chgData name="Alexander Gibson" userId="d84ff6d9-69c2-4c6e-8632-15b3206fe42f" providerId="ADAL" clId="{84EBE4F6-CDA0-4A96-9A94-C5C2BB0DCB5E}" dt="2026-07-23T04:52:39.279" v="2166" actId="1076"/>
          <ac:spMkLst>
            <pc:docMk/>
            <pc:sldMk cId="3308843276" sldId="289"/>
            <ac:spMk id="2" creationId="{D2D8D43D-D26E-25C8-9F31-D6578438DE00}"/>
          </ac:spMkLst>
        </pc:spChg>
        <pc:picChg chg="add mod ord">
          <ac:chgData name="Alexander Gibson" userId="d84ff6d9-69c2-4c6e-8632-15b3206fe42f" providerId="ADAL" clId="{84EBE4F6-CDA0-4A96-9A94-C5C2BB0DCB5E}" dt="2026-07-23T04:52:35.390" v="2165" actId="1076"/>
          <ac:picMkLst>
            <pc:docMk/>
            <pc:sldMk cId="3308843276" sldId="289"/>
            <ac:picMk id="5" creationId="{4E4E3196-CF37-5C29-0537-C573848CAC42}"/>
          </ac:picMkLst>
        </pc:picChg>
      </pc:sldChg>
      <pc:sldChg chg="addSp delSp modSp add mod modTransition">
        <pc:chgData name="Alexander Gibson" userId="d84ff6d9-69c2-4c6e-8632-15b3206fe42f" providerId="ADAL" clId="{84EBE4F6-CDA0-4A96-9A94-C5C2BB0DCB5E}" dt="2026-07-23T04:52:56.106" v="2188" actId="1076"/>
        <pc:sldMkLst>
          <pc:docMk/>
          <pc:sldMk cId="2920692587" sldId="290"/>
        </pc:sldMkLst>
        <pc:spChg chg="add mod">
          <ac:chgData name="Alexander Gibson" userId="d84ff6d9-69c2-4c6e-8632-15b3206fe42f" providerId="ADAL" clId="{84EBE4F6-CDA0-4A96-9A94-C5C2BB0DCB5E}" dt="2026-07-23T04:52:56.106" v="2188" actId="1076"/>
          <ac:spMkLst>
            <pc:docMk/>
            <pc:sldMk cId="2920692587" sldId="290"/>
            <ac:spMk id="8" creationId="{5787209F-D4B1-7DE0-DB0A-66BBF3859303}"/>
          </ac:spMkLst>
        </pc:spChg>
        <pc:picChg chg="add mod">
          <ac:chgData name="Alexander Gibson" userId="d84ff6d9-69c2-4c6e-8632-15b3206fe42f" providerId="ADAL" clId="{84EBE4F6-CDA0-4A96-9A94-C5C2BB0DCB5E}" dt="2026-07-23T04:52:43.505" v="2167" actId="1076"/>
          <ac:picMkLst>
            <pc:docMk/>
            <pc:sldMk cId="2920692587" sldId="290"/>
            <ac:picMk id="3" creationId="{01B4D5CB-7F9E-498B-4AD5-3A0059E44AB9}"/>
          </ac:picMkLst>
        </pc:picChg>
      </pc:sldChg>
      <pc:sldChg chg="modTransition">
        <pc:chgData name="Alexander Gibson" userId="d84ff6d9-69c2-4c6e-8632-15b3206fe42f" providerId="ADAL" clId="{84EBE4F6-CDA0-4A96-9A94-C5C2BB0DCB5E}" dt="2026-07-23T04:33:27.907" v="2072"/>
        <pc:sldMkLst>
          <pc:docMk/>
          <pc:sldMk cId="1836556283" sldId="291"/>
        </pc:sldMkLst>
      </pc:sldChg>
      <pc:sldChg chg="modTransition">
        <pc:chgData name="Alexander Gibson" userId="d84ff6d9-69c2-4c6e-8632-15b3206fe42f" providerId="ADAL" clId="{84EBE4F6-CDA0-4A96-9A94-C5C2BB0DCB5E}" dt="2026-07-23T04:33:16.097" v="2071"/>
        <pc:sldMkLst>
          <pc:docMk/>
          <pc:sldMk cId="829743873" sldId="292"/>
        </pc:sldMkLst>
      </pc:sldChg>
      <pc:sldChg chg="addSp modSp mod">
        <pc:chgData name="Alexander Gibson" userId="d84ff6d9-69c2-4c6e-8632-15b3206fe42f" providerId="ADAL" clId="{84EBE4F6-CDA0-4A96-9A94-C5C2BB0DCB5E}" dt="2026-07-23T03:55:32.603" v="1684" actId="1076"/>
        <pc:sldMkLst>
          <pc:docMk/>
          <pc:sldMk cId="3388750579" sldId="293"/>
        </pc:sldMkLst>
        <pc:spChg chg="add mod">
          <ac:chgData name="Alexander Gibson" userId="d84ff6d9-69c2-4c6e-8632-15b3206fe42f" providerId="ADAL" clId="{84EBE4F6-CDA0-4A96-9A94-C5C2BB0DCB5E}" dt="2026-07-23T03:55:26.596" v="1682" actId="1076"/>
          <ac:spMkLst>
            <pc:docMk/>
            <pc:sldMk cId="3388750579" sldId="293"/>
            <ac:spMk id="3" creationId="{27D6B4D9-8E4C-3958-40E5-F43CD933069F}"/>
          </ac:spMkLst>
        </pc:spChg>
        <pc:picChg chg="mod">
          <ac:chgData name="Alexander Gibson" userId="d84ff6d9-69c2-4c6e-8632-15b3206fe42f" providerId="ADAL" clId="{84EBE4F6-CDA0-4A96-9A94-C5C2BB0DCB5E}" dt="2026-07-23T03:55:32.603" v="1684" actId="1076"/>
          <ac:picMkLst>
            <pc:docMk/>
            <pc:sldMk cId="3388750579" sldId="293"/>
            <ac:picMk id="5" creationId="{56FDA387-23AF-CD04-90C3-D15AA1020B76}"/>
          </ac:picMkLst>
        </pc:picChg>
      </pc:sldChg>
      <pc:sldChg chg="addSp delSp modSp new mod ord">
        <pc:chgData name="Alexander Gibson" userId="d84ff6d9-69c2-4c6e-8632-15b3206fe42f" providerId="ADAL" clId="{84EBE4F6-CDA0-4A96-9A94-C5C2BB0DCB5E}" dt="2026-07-23T03:48:11.243" v="1601" actId="1076"/>
        <pc:sldMkLst>
          <pc:docMk/>
          <pc:sldMk cId="1410053626" sldId="294"/>
        </pc:sldMkLst>
        <pc:spChg chg="add mod">
          <ac:chgData name="Alexander Gibson" userId="d84ff6d9-69c2-4c6e-8632-15b3206fe42f" providerId="ADAL" clId="{84EBE4F6-CDA0-4A96-9A94-C5C2BB0DCB5E}" dt="2026-07-23T03:48:11.243" v="1601" actId="1076"/>
          <ac:spMkLst>
            <pc:docMk/>
            <pc:sldMk cId="1410053626" sldId="294"/>
            <ac:spMk id="6" creationId="{2118EEEA-B371-FD0F-93D3-E3FA00B0A77C}"/>
          </ac:spMkLst>
        </pc:spChg>
      </pc:sldChg>
      <pc:sldChg chg="addSp delSp modSp new mod">
        <pc:chgData name="Alexander Gibson" userId="d84ff6d9-69c2-4c6e-8632-15b3206fe42f" providerId="ADAL" clId="{84EBE4F6-CDA0-4A96-9A94-C5C2BB0DCB5E}" dt="2026-07-23T04:56:15.844" v="2225"/>
        <pc:sldMkLst>
          <pc:docMk/>
          <pc:sldMk cId="1849538023" sldId="299"/>
        </pc:sldMkLst>
        <pc:grpChg chg="mod">
          <ac:chgData name="Alexander Gibson" userId="d84ff6d9-69c2-4c6e-8632-15b3206fe42f" providerId="ADAL" clId="{84EBE4F6-CDA0-4A96-9A94-C5C2BB0DCB5E}" dt="2026-07-23T04:56:15.844" v="2225"/>
          <ac:grpSpMkLst>
            <pc:docMk/>
            <pc:sldMk cId="1849538023" sldId="299"/>
            <ac:grpSpMk id="11" creationId="{B25109DD-4B5C-6E4F-092C-5B3E1BB86DE9}"/>
          </ac:grpSpMkLst>
        </pc:grpChg>
        <pc:inkChg chg="add mod">
          <ac:chgData name="Alexander Gibson" userId="d84ff6d9-69c2-4c6e-8632-15b3206fe42f" providerId="ADAL" clId="{84EBE4F6-CDA0-4A96-9A94-C5C2BB0DCB5E}" dt="2026-07-23T04:56:15.844" v="2225"/>
          <ac:inkMkLst>
            <pc:docMk/>
            <pc:sldMk cId="1849538023" sldId="299"/>
            <ac:inkMk id="2" creationId="{2FEFB5E1-F69D-14A2-9371-817365FAAF28}"/>
          </ac:inkMkLst>
        </pc:inkChg>
        <pc:inkChg chg="add mod">
          <ac:chgData name="Alexander Gibson" userId="d84ff6d9-69c2-4c6e-8632-15b3206fe42f" providerId="ADAL" clId="{84EBE4F6-CDA0-4A96-9A94-C5C2BB0DCB5E}" dt="2026-07-23T04:56:15.844" v="2225"/>
          <ac:inkMkLst>
            <pc:docMk/>
            <pc:sldMk cId="1849538023" sldId="299"/>
            <ac:inkMk id="3" creationId="{31D3E6CE-DA2F-60F2-2EB5-74A60C8D86CF}"/>
          </ac:inkMkLst>
        </pc:inkChg>
        <pc:inkChg chg="add mod">
          <ac:chgData name="Alexander Gibson" userId="d84ff6d9-69c2-4c6e-8632-15b3206fe42f" providerId="ADAL" clId="{84EBE4F6-CDA0-4A96-9A94-C5C2BB0DCB5E}" dt="2026-07-23T04:56:15.844" v="2225"/>
          <ac:inkMkLst>
            <pc:docMk/>
            <pc:sldMk cId="1849538023" sldId="299"/>
            <ac:inkMk id="4" creationId="{21FF4AC8-04C7-84C2-F84B-54EACE4566AF}"/>
          </ac:inkMkLst>
        </pc:inkChg>
        <pc:inkChg chg="add mod">
          <ac:chgData name="Alexander Gibson" userId="d84ff6d9-69c2-4c6e-8632-15b3206fe42f" providerId="ADAL" clId="{84EBE4F6-CDA0-4A96-9A94-C5C2BB0DCB5E}" dt="2026-07-23T04:56:15.844" v="2225"/>
          <ac:inkMkLst>
            <pc:docMk/>
            <pc:sldMk cId="1849538023" sldId="299"/>
            <ac:inkMk id="6" creationId="{19EEDCDB-1669-4C29-A3A1-9BC7C201818A}"/>
          </ac:inkMkLst>
        </pc:inkChg>
        <pc:inkChg chg="add mod">
          <ac:chgData name="Alexander Gibson" userId="d84ff6d9-69c2-4c6e-8632-15b3206fe42f" providerId="ADAL" clId="{84EBE4F6-CDA0-4A96-9A94-C5C2BB0DCB5E}" dt="2026-07-23T04:56:15.844" v="2225"/>
          <ac:inkMkLst>
            <pc:docMk/>
            <pc:sldMk cId="1849538023" sldId="299"/>
            <ac:inkMk id="9" creationId="{EBBA051D-8147-0892-F68F-BD1570AE4A75}"/>
          </ac:inkMkLst>
        </pc:inkChg>
        <pc:inkChg chg="add mod">
          <ac:chgData name="Alexander Gibson" userId="d84ff6d9-69c2-4c6e-8632-15b3206fe42f" providerId="ADAL" clId="{84EBE4F6-CDA0-4A96-9A94-C5C2BB0DCB5E}" dt="2026-07-23T04:56:15.844" v="2225"/>
          <ac:inkMkLst>
            <pc:docMk/>
            <pc:sldMk cId="1849538023" sldId="299"/>
            <ac:inkMk id="10" creationId="{440973C6-8025-16BF-5813-A3A84447A490}"/>
          </ac:inkMkLst>
        </pc:inkChg>
      </pc:sldChg>
      <pc:sldChg chg="addSp delSp modSp new mod">
        <pc:chgData name="Alexander Gibson" userId="d84ff6d9-69c2-4c6e-8632-15b3206fe42f" providerId="ADAL" clId="{84EBE4F6-CDA0-4A96-9A94-C5C2BB0DCB5E}" dt="2026-07-24T00:24:43.625" v="2377" actId="478"/>
        <pc:sldMkLst>
          <pc:docMk/>
          <pc:sldMk cId="1940914483" sldId="301"/>
        </pc:sldMkLst>
        <pc:picChg chg="add mod">
          <ac:chgData name="Alexander Gibson" userId="d84ff6d9-69c2-4c6e-8632-15b3206fe42f" providerId="ADAL" clId="{84EBE4F6-CDA0-4A96-9A94-C5C2BB0DCB5E}" dt="2026-07-24T00:21:12.859" v="2283" actId="1076"/>
          <ac:picMkLst>
            <pc:docMk/>
            <pc:sldMk cId="1940914483" sldId="301"/>
            <ac:picMk id="5" creationId="{AE11D754-6D1B-9BED-9121-31A20DA7DF57}"/>
          </ac:picMkLst>
        </pc:picChg>
        <pc:picChg chg="add mod">
          <ac:chgData name="Alexander Gibson" userId="d84ff6d9-69c2-4c6e-8632-15b3206fe42f" providerId="ADAL" clId="{84EBE4F6-CDA0-4A96-9A94-C5C2BB0DCB5E}" dt="2026-07-24T00:24:37.261" v="2372" actId="1076"/>
          <ac:picMkLst>
            <pc:docMk/>
            <pc:sldMk cId="1940914483" sldId="301"/>
            <ac:picMk id="7" creationId="{69E24BE1-62B9-DD99-F1A7-7DE5056AFD30}"/>
          </ac:picMkLst>
        </pc:picChg>
      </pc:sldChg>
      <pc:sldChg chg="modSp add mod">
        <pc:chgData name="Alexander Gibson" userId="d84ff6d9-69c2-4c6e-8632-15b3206fe42f" providerId="ADAL" clId="{84EBE4F6-CDA0-4A96-9A94-C5C2BB0DCB5E}" dt="2026-07-23T03:48:24.697" v="1605" actId="207"/>
        <pc:sldMkLst>
          <pc:docMk/>
          <pc:sldMk cId="2782072822" sldId="309"/>
        </pc:sldMkLst>
        <pc:spChg chg="mod">
          <ac:chgData name="Alexander Gibson" userId="d84ff6d9-69c2-4c6e-8632-15b3206fe42f" providerId="ADAL" clId="{84EBE4F6-CDA0-4A96-9A94-C5C2BB0DCB5E}" dt="2026-07-23T03:48:24.697" v="1605" actId="207"/>
          <ac:spMkLst>
            <pc:docMk/>
            <pc:sldMk cId="2782072822" sldId="309"/>
            <ac:spMk id="6" creationId="{46667195-2898-911F-A7A8-D4CB6BC20B89}"/>
          </ac:spMkLst>
        </pc:spChg>
      </pc:sldChg>
      <pc:sldChg chg="modSp add mod">
        <pc:chgData name="Alexander Gibson" userId="d84ff6d9-69c2-4c6e-8632-15b3206fe42f" providerId="ADAL" clId="{84EBE4F6-CDA0-4A96-9A94-C5C2BB0DCB5E}" dt="2026-07-23T04:51:25.784" v="2148" actId="113"/>
        <pc:sldMkLst>
          <pc:docMk/>
          <pc:sldMk cId="1783146550" sldId="317"/>
        </pc:sldMkLst>
        <pc:spChg chg="mod">
          <ac:chgData name="Alexander Gibson" userId="d84ff6d9-69c2-4c6e-8632-15b3206fe42f" providerId="ADAL" clId="{84EBE4F6-CDA0-4A96-9A94-C5C2BB0DCB5E}" dt="2026-07-23T04:51:25.784" v="2148" actId="113"/>
          <ac:spMkLst>
            <pc:docMk/>
            <pc:sldMk cId="1783146550" sldId="317"/>
            <ac:spMk id="5" creationId="{AAA995A9-FD01-5155-5A91-CF152409EE23}"/>
          </ac:spMkLst>
        </pc:spChg>
      </pc:sldChg>
      <pc:sldChg chg="addSp add mod modTransition">
        <pc:chgData name="Alexander Gibson" userId="d84ff6d9-69c2-4c6e-8632-15b3206fe42f" providerId="ADAL" clId="{84EBE4F6-CDA0-4A96-9A94-C5C2BB0DCB5E}" dt="2026-07-23T04:33:29.602" v="2073"/>
        <pc:sldMkLst>
          <pc:docMk/>
          <pc:sldMk cId="3034457111" sldId="318"/>
        </pc:sldMkLst>
        <pc:inkChg chg="add">
          <ac:chgData name="Alexander Gibson" userId="d84ff6d9-69c2-4c6e-8632-15b3206fe42f" providerId="ADAL" clId="{84EBE4F6-CDA0-4A96-9A94-C5C2BB0DCB5E}" dt="2026-07-23T03:54:50.698" v="1675" actId="9405"/>
          <ac:inkMkLst>
            <pc:docMk/>
            <pc:sldMk cId="3034457111" sldId="318"/>
            <ac:inkMk id="4" creationId="{4142B490-CF31-A8D8-27C2-AC707E3522BC}"/>
          </ac:inkMkLst>
        </pc:inkChg>
        <pc:inkChg chg="add">
          <ac:chgData name="Alexander Gibson" userId="d84ff6d9-69c2-4c6e-8632-15b3206fe42f" providerId="ADAL" clId="{84EBE4F6-CDA0-4A96-9A94-C5C2BB0DCB5E}" dt="2026-07-23T03:54:53.566" v="1676" actId="9405"/>
          <ac:inkMkLst>
            <pc:docMk/>
            <pc:sldMk cId="3034457111" sldId="318"/>
            <ac:inkMk id="6" creationId="{E03E0478-A9D2-CD21-67AF-9DEF662B9236}"/>
          </ac:inkMkLst>
        </pc:inkChg>
        <pc:inkChg chg="add">
          <ac:chgData name="Alexander Gibson" userId="d84ff6d9-69c2-4c6e-8632-15b3206fe42f" providerId="ADAL" clId="{84EBE4F6-CDA0-4A96-9A94-C5C2BB0DCB5E}" dt="2026-07-23T03:54:55.645" v="1677" actId="9405"/>
          <ac:inkMkLst>
            <pc:docMk/>
            <pc:sldMk cId="3034457111" sldId="318"/>
            <ac:inkMk id="7" creationId="{ECD00FE8-F79C-95D3-20EE-0BB9F8681A5E}"/>
          </ac:inkMkLst>
        </pc:inkChg>
      </pc:sldChg>
      <pc:sldChg chg="addSp delSp modSp add mod modTransition">
        <pc:chgData name="Alexander Gibson" userId="d84ff6d9-69c2-4c6e-8632-15b3206fe42f" providerId="ADAL" clId="{84EBE4F6-CDA0-4A96-9A94-C5C2BB0DCB5E}" dt="2026-07-23T04:32:36.123" v="2063"/>
        <pc:sldMkLst>
          <pc:docMk/>
          <pc:sldMk cId="3547983607" sldId="322"/>
        </pc:sldMkLst>
        <pc:picChg chg="add del mod">
          <ac:chgData name="Alexander Gibson" userId="d84ff6d9-69c2-4c6e-8632-15b3206fe42f" providerId="ADAL" clId="{84EBE4F6-CDA0-4A96-9A94-C5C2BB0DCB5E}" dt="2026-07-23T04:16:26.895" v="1884" actId="478"/>
          <ac:picMkLst>
            <pc:docMk/>
            <pc:sldMk cId="3547983607" sldId="322"/>
            <ac:picMk id="3" creationId="{6F828037-208F-34CD-303E-A38F5405DD6A}"/>
          </ac:picMkLst>
        </pc:picChg>
      </pc:sldChg>
      <pc:sldChg chg="addSp modSp add mod modTransition">
        <pc:chgData name="Alexander Gibson" userId="d84ff6d9-69c2-4c6e-8632-15b3206fe42f" providerId="ADAL" clId="{84EBE4F6-CDA0-4A96-9A94-C5C2BB0DCB5E}" dt="2026-07-23T04:32:39.649" v="2065"/>
        <pc:sldMkLst>
          <pc:docMk/>
          <pc:sldMk cId="3078381232" sldId="323"/>
        </pc:sldMkLst>
        <pc:spChg chg="add">
          <ac:chgData name="Alexander Gibson" userId="d84ff6d9-69c2-4c6e-8632-15b3206fe42f" providerId="ADAL" clId="{84EBE4F6-CDA0-4A96-9A94-C5C2BB0DCB5E}" dt="2026-07-23T04:15:41.728" v="1872" actId="22"/>
          <ac:spMkLst>
            <pc:docMk/>
            <pc:sldMk cId="3078381232" sldId="323"/>
            <ac:spMk id="7" creationId="{ADDAA6C1-D870-D495-3646-CB5283E40AE0}"/>
          </ac:spMkLst>
        </pc:spChg>
        <pc:cxnChg chg="add mod">
          <ac:chgData name="Alexander Gibson" userId="d84ff6d9-69c2-4c6e-8632-15b3206fe42f" providerId="ADAL" clId="{84EBE4F6-CDA0-4A96-9A94-C5C2BB0DCB5E}" dt="2026-07-23T04:15:37.144" v="1871" actId="1036"/>
          <ac:cxnSpMkLst>
            <pc:docMk/>
            <pc:sldMk cId="3078381232" sldId="323"/>
            <ac:cxnSpMk id="5" creationId="{15EA41DE-C568-E972-57E4-533E51A9972E}"/>
          </ac:cxnSpMkLst>
        </pc:cxnChg>
      </pc:sldChg>
      <pc:sldChg chg="addSp modSp add mod modTransition">
        <pc:chgData name="Alexander Gibson" userId="d84ff6d9-69c2-4c6e-8632-15b3206fe42f" providerId="ADAL" clId="{84EBE4F6-CDA0-4A96-9A94-C5C2BB0DCB5E}" dt="2026-07-23T04:33:03.124" v="2069"/>
        <pc:sldMkLst>
          <pc:docMk/>
          <pc:sldMk cId="1530725216" sldId="324"/>
        </pc:sldMkLst>
        <pc:spChg chg="add mod">
          <ac:chgData name="Alexander Gibson" userId="d84ff6d9-69c2-4c6e-8632-15b3206fe42f" providerId="ADAL" clId="{84EBE4F6-CDA0-4A96-9A94-C5C2BB0DCB5E}" dt="2026-07-23T04:16:02.736" v="1878" actId="1076"/>
          <ac:spMkLst>
            <pc:docMk/>
            <pc:sldMk cId="1530725216" sldId="324"/>
            <ac:spMk id="8" creationId="{1539A026-8043-ABA3-A7D5-D801BA0A45EE}"/>
          </ac:spMkLst>
        </pc:spChg>
        <pc:cxnChg chg="add mod">
          <ac:chgData name="Alexander Gibson" userId="d84ff6d9-69c2-4c6e-8632-15b3206fe42f" providerId="ADAL" clId="{84EBE4F6-CDA0-4A96-9A94-C5C2BB0DCB5E}" dt="2026-07-23T04:16:07.099" v="1879" actId="14100"/>
          <ac:cxnSpMkLst>
            <pc:docMk/>
            <pc:sldMk cId="1530725216" sldId="324"/>
            <ac:cxnSpMk id="6" creationId="{1E3FA092-7600-AE73-CA6C-BD8A82D18FEF}"/>
          </ac:cxnSpMkLst>
        </pc:cxnChg>
      </pc:sldChg>
      <pc:sldChg chg="add modTransition">
        <pc:chgData name="Alexander Gibson" userId="d84ff6d9-69c2-4c6e-8632-15b3206fe42f" providerId="ADAL" clId="{84EBE4F6-CDA0-4A96-9A94-C5C2BB0DCB5E}" dt="2026-07-23T04:32:37.323" v="2064"/>
        <pc:sldMkLst>
          <pc:docMk/>
          <pc:sldMk cId="3241318650" sldId="325"/>
        </pc:sldMkLst>
      </pc:sldChg>
      <pc:sldChg chg="modSp add mod modTransition">
        <pc:chgData name="Alexander Gibson" userId="d84ff6d9-69c2-4c6e-8632-15b3206fe42f" providerId="ADAL" clId="{84EBE4F6-CDA0-4A96-9A94-C5C2BB0DCB5E}" dt="2026-07-23T04:52:03.844" v="2156"/>
        <pc:sldMkLst>
          <pc:docMk/>
          <pc:sldMk cId="1353929833" sldId="328"/>
        </pc:sldMkLst>
        <pc:spChg chg="mod">
          <ac:chgData name="Alexander Gibson" userId="d84ff6d9-69c2-4c6e-8632-15b3206fe42f" providerId="ADAL" clId="{84EBE4F6-CDA0-4A96-9A94-C5C2BB0DCB5E}" dt="2026-07-23T04:51:52.967" v="2155" actId="207"/>
          <ac:spMkLst>
            <pc:docMk/>
            <pc:sldMk cId="1353929833" sldId="328"/>
            <ac:spMk id="5" creationId="{37F571D4-9EB7-DD90-3DC7-69A07B040DF6}"/>
          </ac:spMkLst>
        </pc:spChg>
      </pc:sldChg>
      <pc:sldChg chg="add">
        <pc:chgData name="Alexander Gibson" userId="d84ff6d9-69c2-4c6e-8632-15b3206fe42f" providerId="ADAL" clId="{84EBE4F6-CDA0-4A96-9A94-C5C2BB0DCB5E}" dt="2026-07-23T04:54:12.433" v="2201"/>
        <pc:sldMkLst>
          <pc:docMk/>
          <pc:sldMk cId="852541187" sldId="330"/>
        </pc:sldMkLst>
      </pc:sldChg>
      <pc:sldChg chg="addSp delSp modSp new mod">
        <pc:chgData name="Alexander Gibson" userId="d84ff6d9-69c2-4c6e-8632-15b3206fe42f" providerId="ADAL" clId="{84EBE4F6-CDA0-4A96-9A94-C5C2BB0DCB5E}" dt="2026-07-24T00:14:21.937" v="2281" actId="1076"/>
        <pc:sldMkLst>
          <pc:docMk/>
          <pc:sldMk cId="660130944" sldId="331"/>
        </pc:sldMkLst>
        <pc:picChg chg="add mod">
          <ac:chgData name="Alexander Gibson" userId="d84ff6d9-69c2-4c6e-8632-15b3206fe42f" providerId="ADAL" clId="{84EBE4F6-CDA0-4A96-9A94-C5C2BB0DCB5E}" dt="2026-07-24T00:14:21.937" v="2281" actId="1076"/>
          <ac:picMkLst>
            <pc:docMk/>
            <pc:sldMk cId="660130944" sldId="331"/>
            <ac:picMk id="5" creationId="{1514B9DC-4B8F-D234-4DEA-E3571F3D4241}"/>
          </ac:picMkLst>
        </pc:picChg>
      </pc:sldChg>
      <pc:sldChg chg="add ord">
        <pc:chgData name="Alexander Gibson" userId="d84ff6d9-69c2-4c6e-8632-15b3206fe42f" providerId="ADAL" clId="{84EBE4F6-CDA0-4A96-9A94-C5C2BB0DCB5E}" dt="2026-07-24T00:24:41.324" v="2375"/>
        <pc:sldMkLst>
          <pc:docMk/>
          <pc:sldMk cId="141488478" sldId="332"/>
        </pc:sldMkLst>
      </pc:sldChg>
      <pc:sldChg chg="add del">
        <pc:chgData name="Alexander Gibson" userId="d84ff6d9-69c2-4c6e-8632-15b3206fe42f" providerId="ADAL" clId="{84EBE4F6-CDA0-4A96-9A94-C5C2BB0DCB5E}" dt="2026-08-10T03:37:59.776" v="2594"/>
        <pc:sldMkLst>
          <pc:docMk/>
          <pc:sldMk cId="191564494" sldId="337"/>
        </pc:sldMkLst>
      </pc:sldChg>
      <pc:sldChg chg="add del">
        <pc:chgData name="Alexander Gibson" userId="d84ff6d9-69c2-4c6e-8632-15b3206fe42f" providerId="ADAL" clId="{84EBE4F6-CDA0-4A96-9A94-C5C2BB0DCB5E}" dt="2026-08-10T03:37:59.776" v="2594"/>
        <pc:sldMkLst>
          <pc:docMk/>
          <pc:sldMk cId="2015292650" sldId="340"/>
        </pc:sldMkLst>
      </pc:sldChg>
      <pc:sldChg chg="modSp add mod">
        <pc:chgData name="Alexander Gibson" userId="d84ff6d9-69c2-4c6e-8632-15b3206fe42f" providerId="ADAL" clId="{84EBE4F6-CDA0-4A96-9A94-C5C2BB0DCB5E}" dt="2026-08-10T03:38:53.364" v="2659" actId="20577"/>
        <pc:sldMkLst>
          <pc:docMk/>
          <pc:sldMk cId="3797734608" sldId="341"/>
        </pc:sldMkLst>
        <pc:spChg chg="mod">
          <ac:chgData name="Alexander Gibson" userId="d84ff6d9-69c2-4c6e-8632-15b3206fe42f" providerId="ADAL" clId="{84EBE4F6-CDA0-4A96-9A94-C5C2BB0DCB5E}" dt="2026-08-10T03:38:53.364" v="2659" actId="20577"/>
          <ac:spMkLst>
            <pc:docMk/>
            <pc:sldMk cId="3797734608" sldId="341"/>
            <ac:spMk id="3" creationId="{52A3056E-7DCD-4227-A479-620F4BA74B8C}"/>
          </ac:spMkLst>
        </pc:spChg>
      </pc:sldChg>
      <pc:sldChg chg="modSp add mod">
        <pc:chgData name="Alexander Gibson" userId="d84ff6d9-69c2-4c6e-8632-15b3206fe42f" providerId="ADAL" clId="{84EBE4F6-CDA0-4A96-9A94-C5C2BB0DCB5E}" dt="2026-08-10T03:39:09.711" v="2662" actId="20577"/>
        <pc:sldMkLst>
          <pc:docMk/>
          <pc:sldMk cId="2811069038" sldId="342"/>
        </pc:sldMkLst>
        <pc:spChg chg="mod">
          <ac:chgData name="Alexander Gibson" userId="d84ff6d9-69c2-4c6e-8632-15b3206fe42f" providerId="ADAL" clId="{84EBE4F6-CDA0-4A96-9A94-C5C2BB0DCB5E}" dt="2026-08-10T03:39:09.711" v="2662" actId="20577"/>
          <ac:spMkLst>
            <pc:docMk/>
            <pc:sldMk cId="2811069038" sldId="342"/>
            <ac:spMk id="3" creationId="{A67249C9-D656-A29E-F8F3-5BC09A33E9A6}"/>
          </ac:spMkLst>
        </pc:spChg>
      </pc:sldChg>
      <pc:sldChg chg="modSp add">
        <pc:chgData name="Alexander Gibson" userId="d84ff6d9-69c2-4c6e-8632-15b3206fe42f" providerId="ADAL" clId="{84EBE4F6-CDA0-4A96-9A94-C5C2BB0DCB5E}" dt="2026-08-10T03:39:37.666" v="2688"/>
        <pc:sldMkLst>
          <pc:docMk/>
          <pc:sldMk cId="1587991913" sldId="343"/>
        </pc:sldMkLst>
        <pc:spChg chg="mod">
          <ac:chgData name="Alexander Gibson" userId="d84ff6d9-69c2-4c6e-8632-15b3206fe42f" providerId="ADAL" clId="{84EBE4F6-CDA0-4A96-9A94-C5C2BB0DCB5E}" dt="2026-08-10T03:39:37.666" v="2688"/>
          <ac:spMkLst>
            <pc:docMk/>
            <pc:sldMk cId="1587991913" sldId="343"/>
            <ac:spMk id="3" creationId="{E7E488E4-E9F0-08EF-4CAE-2C2BF256D5E6}"/>
          </ac:spMkLst>
        </pc:spChg>
      </pc:sldChg>
      <pc:sldChg chg="modSp add mod">
        <pc:chgData name="Alexander Gibson" userId="d84ff6d9-69c2-4c6e-8632-15b3206fe42f" providerId="ADAL" clId="{84EBE4F6-CDA0-4A96-9A94-C5C2BB0DCB5E}" dt="2026-08-10T03:39:28.885" v="2687" actId="20577"/>
        <pc:sldMkLst>
          <pc:docMk/>
          <pc:sldMk cId="25333599" sldId="344"/>
        </pc:sldMkLst>
        <pc:spChg chg="mod">
          <ac:chgData name="Alexander Gibson" userId="d84ff6d9-69c2-4c6e-8632-15b3206fe42f" providerId="ADAL" clId="{84EBE4F6-CDA0-4A96-9A94-C5C2BB0DCB5E}" dt="2026-08-10T03:39:28.885" v="2687" actId="20577"/>
          <ac:spMkLst>
            <pc:docMk/>
            <pc:sldMk cId="25333599" sldId="344"/>
            <ac:spMk id="3" creationId="{3A86BFCE-7C8D-2486-7266-2BA1D16DC4E5}"/>
          </ac:spMkLst>
        </pc:spChg>
      </pc:sldChg>
      <pc:sldChg chg="modSp add mod ord">
        <pc:chgData name="Alexander Gibson" userId="d84ff6d9-69c2-4c6e-8632-15b3206fe42f" providerId="ADAL" clId="{84EBE4F6-CDA0-4A96-9A94-C5C2BB0DCB5E}" dt="2026-08-18T01:19:00.314" v="5303" actId="113"/>
        <pc:sldMkLst>
          <pc:docMk/>
          <pc:sldMk cId="2659016009" sldId="345"/>
        </pc:sldMkLst>
        <pc:spChg chg="mod">
          <ac:chgData name="Alexander Gibson" userId="d84ff6d9-69c2-4c6e-8632-15b3206fe42f" providerId="ADAL" clId="{84EBE4F6-CDA0-4A96-9A94-C5C2BB0DCB5E}" dt="2026-08-18T01:19:00.314" v="5303" actId="113"/>
          <ac:spMkLst>
            <pc:docMk/>
            <pc:sldMk cId="2659016009" sldId="345"/>
            <ac:spMk id="2" creationId="{CA89AC7C-4F7B-6897-B189-AD5BC5438CBA}"/>
          </ac:spMkLst>
        </pc:spChg>
        <pc:spChg chg="mod">
          <ac:chgData name="Alexander Gibson" userId="d84ff6d9-69c2-4c6e-8632-15b3206fe42f" providerId="ADAL" clId="{84EBE4F6-CDA0-4A96-9A94-C5C2BB0DCB5E}" dt="2026-08-18T01:18:44.877" v="5301" actId="115"/>
          <ac:spMkLst>
            <pc:docMk/>
            <pc:sldMk cId="2659016009" sldId="345"/>
            <ac:spMk id="8" creationId="{326FB220-621C-91A2-43DA-572CACFE515E}"/>
          </ac:spMkLst>
        </pc:spChg>
        <pc:picChg chg="mod">
          <ac:chgData name="Alexander Gibson" userId="d84ff6d9-69c2-4c6e-8632-15b3206fe42f" providerId="ADAL" clId="{84EBE4F6-CDA0-4A96-9A94-C5C2BB0DCB5E}" dt="2026-08-10T03:41:02.018" v="2693" actId="1076"/>
          <ac:picMkLst>
            <pc:docMk/>
            <pc:sldMk cId="2659016009" sldId="345"/>
            <ac:picMk id="6" creationId="{E1C67562-808B-01E9-F13F-9A94811C63A1}"/>
          </ac:picMkLst>
        </pc:picChg>
      </pc:sldChg>
      <pc:sldChg chg="add ord">
        <pc:chgData name="Alexander Gibson" userId="d84ff6d9-69c2-4c6e-8632-15b3206fe42f" providerId="ADAL" clId="{84EBE4F6-CDA0-4A96-9A94-C5C2BB0DCB5E}" dt="2026-08-18T01:19:23.921" v="5306"/>
        <pc:sldMkLst>
          <pc:docMk/>
          <pc:sldMk cId="1706465577" sldId="346"/>
        </pc:sldMkLst>
      </pc:sldChg>
      <pc:sldChg chg="addSp delSp modSp add del mod">
        <pc:chgData name="Alexander Gibson" userId="d84ff6d9-69c2-4c6e-8632-15b3206fe42f" providerId="ADAL" clId="{84EBE4F6-CDA0-4A96-9A94-C5C2BB0DCB5E}" dt="2026-08-18T01:16:35.107" v="5273" actId="47"/>
        <pc:sldMkLst>
          <pc:docMk/>
          <pc:sldMk cId="756403084" sldId="350"/>
        </pc:sldMkLst>
      </pc:sldChg>
      <pc:sldChg chg="modSp add del mod">
        <pc:chgData name="Alexander Gibson" userId="d84ff6d9-69c2-4c6e-8632-15b3206fe42f" providerId="ADAL" clId="{84EBE4F6-CDA0-4A96-9A94-C5C2BB0DCB5E}" dt="2026-08-18T01:16:35.624" v="5274" actId="47"/>
        <pc:sldMkLst>
          <pc:docMk/>
          <pc:sldMk cId="648548988" sldId="351"/>
        </pc:sldMkLst>
      </pc:sldChg>
      <pc:sldChg chg="modSp add del mod">
        <pc:chgData name="Alexander Gibson" userId="d84ff6d9-69c2-4c6e-8632-15b3206fe42f" providerId="ADAL" clId="{84EBE4F6-CDA0-4A96-9A94-C5C2BB0DCB5E}" dt="2026-08-18T01:16:35.944" v="5275" actId="47"/>
        <pc:sldMkLst>
          <pc:docMk/>
          <pc:sldMk cId="787066760" sldId="352"/>
        </pc:sldMkLst>
      </pc:sldChg>
      <pc:sldChg chg="modSp add del mod">
        <pc:chgData name="Alexander Gibson" userId="d84ff6d9-69c2-4c6e-8632-15b3206fe42f" providerId="ADAL" clId="{84EBE4F6-CDA0-4A96-9A94-C5C2BB0DCB5E}" dt="2026-08-18T01:16:36.266" v="5276" actId="47"/>
        <pc:sldMkLst>
          <pc:docMk/>
          <pc:sldMk cId="4035913608" sldId="353"/>
        </pc:sldMkLst>
      </pc:sldChg>
      <pc:sldChg chg="modSp add del mod">
        <pc:chgData name="Alexander Gibson" userId="d84ff6d9-69c2-4c6e-8632-15b3206fe42f" providerId="ADAL" clId="{84EBE4F6-CDA0-4A96-9A94-C5C2BB0DCB5E}" dt="2026-08-18T01:16:36.619" v="5277" actId="47"/>
        <pc:sldMkLst>
          <pc:docMk/>
          <pc:sldMk cId="4025543954" sldId="354"/>
        </pc:sldMkLst>
      </pc:sldChg>
      <pc:sldChg chg="modSp add del">
        <pc:chgData name="Alexander Gibson" userId="d84ff6d9-69c2-4c6e-8632-15b3206fe42f" providerId="ADAL" clId="{84EBE4F6-CDA0-4A96-9A94-C5C2BB0DCB5E}" dt="2026-08-18T01:16:36.983" v="5278" actId="47"/>
        <pc:sldMkLst>
          <pc:docMk/>
          <pc:sldMk cId="4084221646" sldId="355"/>
        </pc:sldMkLst>
      </pc:sldChg>
      <pc:sldChg chg="addSp delSp modSp new del mod">
        <pc:chgData name="Alexander Gibson" userId="d84ff6d9-69c2-4c6e-8632-15b3206fe42f" providerId="ADAL" clId="{84EBE4F6-CDA0-4A96-9A94-C5C2BB0DCB5E}" dt="2026-08-18T01:16:44.864" v="5281" actId="47"/>
        <pc:sldMkLst>
          <pc:docMk/>
          <pc:sldMk cId="2564551633" sldId="356"/>
        </pc:sldMkLst>
      </pc:sldChg>
      <pc:sldChg chg="modSp add mod">
        <pc:chgData name="Alexander Gibson" userId="d84ff6d9-69c2-4c6e-8632-15b3206fe42f" providerId="ADAL" clId="{84EBE4F6-CDA0-4A96-9A94-C5C2BB0DCB5E}" dt="2026-08-18T01:09:52.448" v="5231" actId="113"/>
        <pc:sldMkLst>
          <pc:docMk/>
          <pc:sldMk cId="3991735852" sldId="357"/>
        </pc:sldMkLst>
        <pc:spChg chg="mod">
          <ac:chgData name="Alexander Gibson" userId="d84ff6d9-69c2-4c6e-8632-15b3206fe42f" providerId="ADAL" clId="{84EBE4F6-CDA0-4A96-9A94-C5C2BB0DCB5E}" dt="2026-08-18T01:09:52.448" v="5231" actId="113"/>
          <ac:spMkLst>
            <pc:docMk/>
            <pc:sldMk cId="3991735852" sldId="357"/>
            <ac:spMk id="2" creationId="{FBF37CB1-C507-A16F-42D9-83F1B6DDAA44}"/>
          </ac:spMkLst>
        </pc:spChg>
        <pc:spChg chg="mod">
          <ac:chgData name="Alexander Gibson" userId="d84ff6d9-69c2-4c6e-8632-15b3206fe42f" providerId="ADAL" clId="{84EBE4F6-CDA0-4A96-9A94-C5C2BB0DCB5E}" dt="2026-08-10T05:33:20.904" v="5055" actId="20577"/>
          <ac:spMkLst>
            <pc:docMk/>
            <pc:sldMk cId="3991735852" sldId="357"/>
            <ac:spMk id="3" creationId="{15A24DCE-D90F-A9FC-C0CD-10B3B859055E}"/>
          </ac:spMkLst>
        </pc:spChg>
      </pc:sldChg>
      <pc:sldChg chg="modSp add mod ord">
        <pc:chgData name="Alexander Gibson" userId="d84ff6d9-69c2-4c6e-8632-15b3206fe42f" providerId="ADAL" clId="{84EBE4F6-CDA0-4A96-9A94-C5C2BB0DCB5E}" dt="2026-08-18T01:09:07.883" v="5227" actId="113"/>
        <pc:sldMkLst>
          <pc:docMk/>
          <pc:sldMk cId="1209690856" sldId="358"/>
        </pc:sldMkLst>
        <pc:spChg chg="mod">
          <ac:chgData name="Alexander Gibson" userId="d84ff6d9-69c2-4c6e-8632-15b3206fe42f" providerId="ADAL" clId="{84EBE4F6-CDA0-4A96-9A94-C5C2BB0DCB5E}" dt="2026-08-18T01:09:07.883" v="5227" actId="113"/>
          <ac:spMkLst>
            <pc:docMk/>
            <pc:sldMk cId="1209690856" sldId="358"/>
            <ac:spMk id="2" creationId="{236EFC40-D213-6F10-A1F4-792562490452}"/>
          </ac:spMkLst>
        </pc:spChg>
        <pc:spChg chg="mod">
          <ac:chgData name="Alexander Gibson" userId="d84ff6d9-69c2-4c6e-8632-15b3206fe42f" providerId="ADAL" clId="{84EBE4F6-CDA0-4A96-9A94-C5C2BB0DCB5E}" dt="2026-08-10T05:29:51.919" v="4851" actId="20577"/>
          <ac:spMkLst>
            <pc:docMk/>
            <pc:sldMk cId="1209690856" sldId="358"/>
            <ac:spMk id="3" creationId="{3EDAF061-BFC2-C06F-41A0-3E504A0EC793}"/>
          </ac:spMkLst>
        </pc:spChg>
      </pc:sldChg>
      <pc:sldChg chg="modSp add mod">
        <pc:chgData name="Alexander Gibson" userId="d84ff6d9-69c2-4c6e-8632-15b3206fe42f" providerId="ADAL" clId="{84EBE4F6-CDA0-4A96-9A94-C5C2BB0DCB5E}" dt="2026-08-18T01:09:54.468" v="5232" actId="113"/>
        <pc:sldMkLst>
          <pc:docMk/>
          <pc:sldMk cId="1121903436" sldId="359"/>
        </pc:sldMkLst>
        <pc:spChg chg="mod">
          <ac:chgData name="Alexander Gibson" userId="d84ff6d9-69c2-4c6e-8632-15b3206fe42f" providerId="ADAL" clId="{84EBE4F6-CDA0-4A96-9A94-C5C2BB0DCB5E}" dt="2026-08-18T01:09:54.468" v="5232" actId="113"/>
          <ac:spMkLst>
            <pc:docMk/>
            <pc:sldMk cId="1121903436" sldId="359"/>
            <ac:spMk id="2" creationId="{7E6F72A0-FAEF-FE67-733C-9BCF23A13F94}"/>
          </ac:spMkLst>
        </pc:spChg>
        <pc:spChg chg="mod">
          <ac:chgData name="Alexander Gibson" userId="d84ff6d9-69c2-4c6e-8632-15b3206fe42f" providerId="ADAL" clId="{84EBE4F6-CDA0-4A96-9A94-C5C2BB0DCB5E}" dt="2026-08-10T05:33:26.435" v="5059" actId="20577"/>
          <ac:spMkLst>
            <pc:docMk/>
            <pc:sldMk cId="1121903436" sldId="359"/>
            <ac:spMk id="3" creationId="{FE6110C6-0703-FD7D-DDE5-5AC770ABBB50}"/>
          </ac:spMkLst>
        </pc:spChg>
      </pc:sldChg>
      <pc:sldChg chg="modSp add mod ord">
        <pc:chgData name="Alexander Gibson" userId="d84ff6d9-69c2-4c6e-8632-15b3206fe42f" providerId="ADAL" clId="{84EBE4F6-CDA0-4A96-9A94-C5C2BB0DCB5E}" dt="2026-08-18T01:09:46.705" v="5228" actId="113"/>
        <pc:sldMkLst>
          <pc:docMk/>
          <pc:sldMk cId="2077727743" sldId="360"/>
        </pc:sldMkLst>
        <pc:spChg chg="mod">
          <ac:chgData name="Alexander Gibson" userId="d84ff6d9-69c2-4c6e-8632-15b3206fe42f" providerId="ADAL" clId="{84EBE4F6-CDA0-4A96-9A94-C5C2BB0DCB5E}" dt="2026-08-18T01:09:46.705" v="5228" actId="113"/>
          <ac:spMkLst>
            <pc:docMk/>
            <pc:sldMk cId="2077727743" sldId="360"/>
            <ac:spMk id="2" creationId="{129D9535-E078-326B-7614-4A1070A4F197}"/>
          </ac:spMkLst>
        </pc:spChg>
        <pc:spChg chg="mod">
          <ac:chgData name="Alexander Gibson" userId="d84ff6d9-69c2-4c6e-8632-15b3206fe42f" providerId="ADAL" clId="{84EBE4F6-CDA0-4A96-9A94-C5C2BB0DCB5E}" dt="2026-08-10T05:31:58.593" v="5004" actId="20577"/>
          <ac:spMkLst>
            <pc:docMk/>
            <pc:sldMk cId="2077727743" sldId="360"/>
            <ac:spMk id="3" creationId="{7BE32E17-CEF6-4F43-29A0-F8EA464D7C4D}"/>
          </ac:spMkLst>
        </pc:spChg>
      </pc:sldChg>
      <pc:sldChg chg="modSp add mod">
        <pc:chgData name="Alexander Gibson" userId="d84ff6d9-69c2-4c6e-8632-15b3206fe42f" providerId="ADAL" clId="{84EBE4F6-CDA0-4A96-9A94-C5C2BB0DCB5E}" dt="2026-08-18T01:09:50.393" v="5230" actId="113"/>
        <pc:sldMkLst>
          <pc:docMk/>
          <pc:sldMk cId="4089152379" sldId="361"/>
        </pc:sldMkLst>
        <pc:spChg chg="mod">
          <ac:chgData name="Alexander Gibson" userId="d84ff6d9-69c2-4c6e-8632-15b3206fe42f" providerId="ADAL" clId="{84EBE4F6-CDA0-4A96-9A94-C5C2BB0DCB5E}" dt="2026-08-18T01:09:50.393" v="5230" actId="113"/>
          <ac:spMkLst>
            <pc:docMk/>
            <pc:sldMk cId="4089152379" sldId="361"/>
            <ac:spMk id="2" creationId="{1EE5229D-6B72-8559-A418-A45AE20672AD}"/>
          </ac:spMkLst>
        </pc:spChg>
        <pc:spChg chg="mod">
          <ac:chgData name="Alexander Gibson" userId="d84ff6d9-69c2-4c6e-8632-15b3206fe42f" providerId="ADAL" clId="{84EBE4F6-CDA0-4A96-9A94-C5C2BB0DCB5E}" dt="2026-08-10T05:33:10.516" v="5051" actId="20577"/>
          <ac:spMkLst>
            <pc:docMk/>
            <pc:sldMk cId="4089152379" sldId="361"/>
            <ac:spMk id="3" creationId="{A3DF7562-B29A-968D-D0AB-409A37043714}"/>
          </ac:spMkLst>
        </pc:spChg>
      </pc:sldChg>
      <pc:sldChg chg="modSp add mod">
        <pc:chgData name="Alexander Gibson" userId="d84ff6d9-69c2-4c6e-8632-15b3206fe42f" providerId="ADAL" clId="{84EBE4F6-CDA0-4A96-9A94-C5C2BB0DCB5E}" dt="2026-08-18T01:09:48.752" v="5229" actId="113"/>
        <pc:sldMkLst>
          <pc:docMk/>
          <pc:sldMk cId="2817350202" sldId="362"/>
        </pc:sldMkLst>
        <pc:spChg chg="mod">
          <ac:chgData name="Alexander Gibson" userId="d84ff6d9-69c2-4c6e-8632-15b3206fe42f" providerId="ADAL" clId="{84EBE4F6-CDA0-4A96-9A94-C5C2BB0DCB5E}" dt="2026-08-18T01:09:48.752" v="5229" actId="113"/>
          <ac:spMkLst>
            <pc:docMk/>
            <pc:sldMk cId="2817350202" sldId="362"/>
            <ac:spMk id="2" creationId="{1D8C928E-CE8F-9CB1-7250-64029D8DECDA}"/>
          </ac:spMkLst>
        </pc:spChg>
        <pc:spChg chg="mod">
          <ac:chgData name="Alexander Gibson" userId="d84ff6d9-69c2-4c6e-8632-15b3206fe42f" providerId="ADAL" clId="{84EBE4F6-CDA0-4A96-9A94-C5C2BB0DCB5E}" dt="2026-08-17T05:05:29.692" v="5082"/>
          <ac:spMkLst>
            <pc:docMk/>
            <pc:sldMk cId="2817350202" sldId="362"/>
            <ac:spMk id="3" creationId="{7369DA4C-2FBB-894D-B15F-7A35EBE93D9F}"/>
          </ac:spMkLst>
        </pc:spChg>
      </pc:sldChg>
      <pc:sldChg chg="modSp new mod">
        <pc:chgData name="Alexander Gibson" userId="d84ff6d9-69c2-4c6e-8632-15b3206fe42f" providerId="ADAL" clId="{84EBE4F6-CDA0-4A96-9A94-C5C2BB0DCB5E}" dt="2026-08-18T01:03:54.525" v="5193" actId="14100"/>
        <pc:sldMkLst>
          <pc:docMk/>
          <pc:sldMk cId="2811810373" sldId="363"/>
        </pc:sldMkLst>
        <pc:spChg chg="mod">
          <ac:chgData name="Alexander Gibson" userId="d84ff6d9-69c2-4c6e-8632-15b3206fe42f" providerId="ADAL" clId="{84EBE4F6-CDA0-4A96-9A94-C5C2BB0DCB5E}" dt="2026-08-18T01:03:28.407" v="5110" actId="113"/>
          <ac:spMkLst>
            <pc:docMk/>
            <pc:sldMk cId="2811810373" sldId="363"/>
            <ac:spMk id="2" creationId="{AB18766F-31BB-9873-6367-888E1BF52989}"/>
          </ac:spMkLst>
        </pc:spChg>
        <pc:spChg chg="mod">
          <ac:chgData name="Alexander Gibson" userId="d84ff6d9-69c2-4c6e-8632-15b3206fe42f" providerId="ADAL" clId="{84EBE4F6-CDA0-4A96-9A94-C5C2BB0DCB5E}" dt="2026-08-18T01:03:54.525" v="5193" actId="14100"/>
          <ac:spMkLst>
            <pc:docMk/>
            <pc:sldMk cId="2811810373" sldId="363"/>
            <ac:spMk id="3" creationId="{0708BCF6-C8B2-540A-EAF8-C50A110B240A}"/>
          </ac:spMkLst>
        </pc:spChg>
      </pc:sldChg>
      <pc:sldChg chg="modSp add mod">
        <pc:chgData name="Alexander Gibson" userId="d84ff6d9-69c2-4c6e-8632-15b3206fe42f" providerId="ADAL" clId="{84EBE4F6-CDA0-4A96-9A94-C5C2BB0DCB5E}" dt="2026-08-18T01:08:36.577" v="5226" actId="1076"/>
        <pc:sldMkLst>
          <pc:docMk/>
          <pc:sldMk cId="3821538690" sldId="364"/>
        </pc:sldMkLst>
        <pc:spChg chg="mod">
          <ac:chgData name="Alexander Gibson" userId="d84ff6d9-69c2-4c6e-8632-15b3206fe42f" providerId="ADAL" clId="{84EBE4F6-CDA0-4A96-9A94-C5C2BB0DCB5E}" dt="2026-08-18T01:08:36.577" v="5226" actId="1076"/>
          <ac:spMkLst>
            <pc:docMk/>
            <pc:sldMk cId="3821538690" sldId="364"/>
            <ac:spMk id="6" creationId="{7EEDBE00-D6CB-59E7-EF66-BC7CADBB6EA5}"/>
          </ac:spMkLst>
        </pc:spChg>
      </pc:sldChg>
      <pc:sldChg chg="modSp new del mod">
        <pc:chgData name="Alexander Gibson" userId="d84ff6d9-69c2-4c6e-8632-15b3206fe42f" providerId="ADAL" clId="{84EBE4F6-CDA0-4A96-9A94-C5C2BB0DCB5E}" dt="2026-08-18T01:12:39.629" v="5248" actId="47"/>
        <pc:sldMkLst>
          <pc:docMk/>
          <pc:sldMk cId="323954890" sldId="365"/>
        </pc:sldMkLst>
        <pc:spChg chg="mod">
          <ac:chgData name="Alexander Gibson" userId="d84ff6d9-69c2-4c6e-8632-15b3206fe42f" providerId="ADAL" clId="{84EBE4F6-CDA0-4A96-9A94-C5C2BB0DCB5E}" dt="2026-08-18T01:12:06.802" v="5245" actId="20577"/>
          <ac:spMkLst>
            <pc:docMk/>
            <pc:sldMk cId="323954890" sldId="365"/>
            <ac:spMk id="2" creationId="{F80E02FF-0BB1-9C56-378F-F5FA03682347}"/>
          </ac:spMkLst>
        </pc:spChg>
      </pc:sldChg>
      <pc:sldChg chg="add del">
        <pc:chgData name="Alexander Gibson" userId="d84ff6d9-69c2-4c6e-8632-15b3206fe42f" providerId="ADAL" clId="{84EBE4F6-CDA0-4A96-9A94-C5C2BB0DCB5E}" dt="2026-08-18T01:12:38.277" v="5247"/>
        <pc:sldMkLst>
          <pc:docMk/>
          <pc:sldMk cId="4051721650" sldId="366"/>
        </pc:sldMkLst>
      </pc:sldChg>
      <pc:sldChg chg="addSp delSp modSp add mod">
        <pc:chgData name="Alexander Gibson" userId="d84ff6d9-69c2-4c6e-8632-15b3206fe42f" providerId="ADAL" clId="{84EBE4F6-CDA0-4A96-9A94-C5C2BB0DCB5E}" dt="2026-08-18T01:15:51.827" v="5272" actId="22"/>
        <pc:sldMkLst>
          <pc:docMk/>
          <pc:sldMk cId="1451438372" sldId="379"/>
        </pc:sldMkLst>
        <pc:spChg chg="add">
          <ac:chgData name="Alexander Gibson" userId="d84ff6d9-69c2-4c6e-8632-15b3206fe42f" providerId="ADAL" clId="{84EBE4F6-CDA0-4A96-9A94-C5C2BB0DCB5E}" dt="2026-08-18T01:15:51.827" v="5272" actId="22"/>
          <ac:spMkLst>
            <pc:docMk/>
            <pc:sldMk cId="1451438372" sldId="379"/>
            <ac:spMk id="3" creationId="{ECDF0393-4346-5DB7-9BB6-107B3419D341}"/>
          </ac:spMkLst>
        </pc:spChg>
        <pc:spChg chg="add">
          <ac:chgData name="Alexander Gibson" userId="d84ff6d9-69c2-4c6e-8632-15b3206fe42f" providerId="ADAL" clId="{84EBE4F6-CDA0-4A96-9A94-C5C2BB0DCB5E}" dt="2026-08-18T01:15:51.827" v="5272" actId="22"/>
          <ac:spMkLst>
            <pc:docMk/>
            <pc:sldMk cId="1451438372" sldId="379"/>
            <ac:spMk id="6" creationId="{23719D1A-E37B-09C5-098E-58339FF24860}"/>
          </ac:spMkLst>
        </pc:spChg>
        <pc:spChg chg="del">
          <ac:chgData name="Alexander Gibson" userId="d84ff6d9-69c2-4c6e-8632-15b3206fe42f" providerId="ADAL" clId="{84EBE4F6-CDA0-4A96-9A94-C5C2BB0DCB5E}" dt="2026-08-18T01:15:51.701" v="5271" actId="478"/>
          <ac:spMkLst>
            <pc:docMk/>
            <pc:sldMk cId="1451438372" sldId="379"/>
            <ac:spMk id="7" creationId="{C0BFBCAC-9D37-8779-7340-1D2DEEDE9834}"/>
          </ac:spMkLst>
        </pc:spChg>
        <pc:spChg chg="del mod">
          <ac:chgData name="Alexander Gibson" userId="d84ff6d9-69c2-4c6e-8632-15b3206fe42f" providerId="ADAL" clId="{84EBE4F6-CDA0-4A96-9A94-C5C2BB0DCB5E}" dt="2026-08-18T01:12:54.752" v="5255"/>
          <ac:spMkLst>
            <pc:docMk/>
            <pc:sldMk cId="1451438372" sldId="379"/>
            <ac:spMk id="8" creationId="{31ED2434-5121-440A-EABE-A1136520F641}"/>
          </ac:spMkLst>
        </pc:spChg>
      </pc:sldChg>
      <pc:sldChg chg="addSp delSp modSp add mod">
        <pc:chgData name="Alexander Gibson" userId="d84ff6d9-69c2-4c6e-8632-15b3206fe42f" providerId="ADAL" clId="{84EBE4F6-CDA0-4A96-9A94-C5C2BB0DCB5E}" dt="2026-08-18T01:15:48.827" v="5270" actId="22"/>
        <pc:sldMkLst>
          <pc:docMk/>
          <pc:sldMk cId="1793292083" sldId="380"/>
        </pc:sldMkLst>
        <pc:spChg chg="add">
          <ac:chgData name="Alexander Gibson" userId="d84ff6d9-69c2-4c6e-8632-15b3206fe42f" providerId="ADAL" clId="{84EBE4F6-CDA0-4A96-9A94-C5C2BB0DCB5E}" dt="2026-08-18T01:15:48.827" v="5270" actId="22"/>
          <ac:spMkLst>
            <pc:docMk/>
            <pc:sldMk cId="1793292083" sldId="380"/>
            <ac:spMk id="3" creationId="{A11C08ED-96ED-60FE-8D29-BA0A0E0C7F0F}"/>
          </ac:spMkLst>
        </pc:spChg>
        <pc:spChg chg="add">
          <ac:chgData name="Alexander Gibson" userId="d84ff6d9-69c2-4c6e-8632-15b3206fe42f" providerId="ADAL" clId="{84EBE4F6-CDA0-4A96-9A94-C5C2BB0DCB5E}" dt="2026-08-18T01:15:48.827" v="5270" actId="22"/>
          <ac:spMkLst>
            <pc:docMk/>
            <pc:sldMk cId="1793292083" sldId="380"/>
            <ac:spMk id="6" creationId="{B9748CB8-5506-AA58-5795-DFA958028322}"/>
          </ac:spMkLst>
        </pc:spChg>
        <pc:spChg chg="del mod">
          <ac:chgData name="Alexander Gibson" userId="d84ff6d9-69c2-4c6e-8632-15b3206fe42f" providerId="ADAL" clId="{84EBE4F6-CDA0-4A96-9A94-C5C2BB0DCB5E}" dt="2026-08-18T01:15:48.631" v="5269" actId="478"/>
          <ac:spMkLst>
            <pc:docMk/>
            <pc:sldMk cId="1793292083" sldId="380"/>
            <ac:spMk id="7" creationId="{F0EF70C9-DE16-6BF9-359E-687273C738D3}"/>
          </ac:spMkLst>
        </pc:spChg>
        <pc:spChg chg="mod">
          <ac:chgData name="Alexander Gibson" userId="d84ff6d9-69c2-4c6e-8632-15b3206fe42f" providerId="ADAL" clId="{84EBE4F6-CDA0-4A96-9A94-C5C2BB0DCB5E}" dt="2026-08-18T01:13:03.544" v="5256" actId="207"/>
          <ac:spMkLst>
            <pc:docMk/>
            <pc:sldMk cId="1793292083" sldId="380"/>
            <ac:spMk id="8" creationId="{96B9BFFA-9BDB-03BB-D908-62C81B123CF7}"/>
          </ac:spMkLst>
        </pc:spChg>
      </pc:sldChg>
      <pc:sldChg chg="addSp modSp add mod">
        <pc:chgData name="Alexander Gibson" userId="d84ff6d9-69c2-4c6e-8632-15b3206fe42f" providerId="ADAL" clId="{84EBE4F6-CDA0-4A96-9A94-C5C2BB0DCB5E}" dt="2026-08-18T01:15:39.988" v="5267" actId="1076"/>
        <pc:sldMkLst>
          <pc:docMk/>
          <pc:sldMk cId="1772225048" sldId="381"/>
        </pc:sldMkLst>
        <pc:spChg chg="add mod">
          <ac:chgData name="Alexander Gibson" userId="d84ff6d9-69c2-4c6e-8632-15b3206fe42f" providerId="ADAL" clId="{84EBE4F6-CDA0-4A96-9A94-C5C2BB0DCB5E}" dt="2026-08-18T01:15:39.988" v="5267" actId="1076"/>
          <ac:spMkLst>
            <pc:docMk/>
            <pc:sldMk cId="1772225048" sldId="381"/>
            <ac:spMk id="3" creationId="{31300847-0B17-A35B-B93E-8F6ECD74FEB5}"/>
          </ac:spMkLst>
        </pc:spChg>
        <pc:spChg chg="mod">
          <ac:chgData name="Alexander Gibson" userId="d84ff6d9-69c2-4c6e-8632-15b3206fe42f" providerId="ADAL" clId="{84EBE4F6-CDA0-4A96-9A94-C5C2BB0DCB5E}" dt="2026-08-18T01:15:39.988" v="5267" actId="1076"/>
          <ac:spMkLst>
            <pc:docMk/>
            <pc:sldMk cId="1772225048" sldId="381"/>
            <ac:spMk id="7" creationId="{57E98197-DF91-7794-D448-2D44C45E6F98}"/>
          </ac:spMkLst>
        </pc:spChg>
        <pc:spChg chg="mod">
          <ac:chgData name="Alexander Gibson" userId="d84ff6d9-69c2-4c6e-8632-15b3206fe42f" providerId="ADAL" clId="{84EBE4F6-CDA0-4A96-9A94-C5C2BB0DCB5E}" dt="2026-08-18T01:13:07.543" v="5257" actId="207"/>
          <ac:spMkLst>
            <pc:docMk/>
            <pc:sldMk cId="1772225048" sldId="381"/>
            <ac:spMk id="8" creationId="{837FB34C-B593-C0B9-39EA-A433613CB413}"/>
          </ac:spMkLst>
        </pc:spChg>
      </pc:sldChg>
      <pc:sldChg chg="modSp new del mod">
        <pc:chgData name="Alexander Gibson" userId="d84ff6d9-69c2-4c6e-8632-15b3206fe42f" providerId="ADAL" clId="{84EBE4F6-CDA0-4A96-9A94-C5C2BB0DCB5E}" dt="2026-08-18T01:17:03.270" v="5296" actId="47"/>
        <pc:sldMkLst>
          <pc:docMk/>
          <pc:sldMk cId="1140833387" sldId="382"/>
        </pc:sldMkLst>
        <pc:spChg chg="mod">
          <ac:chgData name="Alexander Gibson" userId="d84ff6d9-69c2-4c6e-8632-15b3206fe42f" providerId="ADAL" clId="{84EBE4F6-CDA0-4A96-9A94-C5C2BB0DCB5E}" dt="2026-08-18T01:16:51.841" v="5294" actId="113"/>
          <ac:spMkLst>
            <pc:docMk/>
            <pc:sldMk cId="1140833387" sldId="382"/>
            <ac:spMk id="2" creationId="{7CFF41D0-0D51-ED7F-2692-50404FD199C4}"/>
          </ac:spMkLst>
        </pc:spChg>
      </pc:sldChg>
      <pc:sldChg chg="modSp add mod">
        <pc:chgData name="Alexander Gibson" userId="d84ff6d9-69c2-4c6e-8632-15b3206fe42f" providerId="ADAL" clId="{84EBE4F6-CDA0-4A96-9A94-C5C2BB0DCB5E}" dt="2026-08-18T01:17:17.713" v="5298" actId="113"/>
        <pc:sldMkLst>
          <pc:docMk/>
          <pc:sldMk cId="1662743554" sldId="383"/>
        </pc:sldMkLst>
        <pc:spChg chg="mod">
          <ac:chgData name="Alexander Gibson" userId="d84ff6d9-69c2-4c6e-8632-15b3206fe42f" providerId="ADAL" clId="{84EBE4F6-CDA0-4A96-9A94-C5C2BB0DCB5E}" dt="2026-08-18T01:17:17.713" v="5298" actId="113"/>
          <ac:spMkLst>
            <pc:docMk/>
            <pc:sldMk cId="1662743554" sldId="383"/>
            <ac:spMk id="2" creationId="{BA64B232-F682-78FB-5F0C-828832D2BE14}"/>
          </ac:spMkLst>
        </pc:spChg>
        <pc:picChg chg="mod">
          <ac:chgData name="Alexander Gibson" userId="d84ff6d9-69c2-4c6e-8632-15b3206fe42f" providerId="ADAL" clId="{84EBE4F6-CDA0-4A96-9A94-C5C2BB0DCB5E}" dt="2026-08-18T01:17:07.197" v="5297" actId="1076"/>
          <ac:picMkLst>
            <pc:docMk/>
            <pc:sldMk cId="1662743554" sldId="383"/>
            <ac:picMk id="9" creationId="{4C54EA8B-8999-5A1E-8E92-358A6B2E6BD9}"/>
          </ac:picMkLst>
        </pc:picChg>
      </pc:sldChg>
      <pc:sldMasterChg chg="delSldLayout">
        <pc:chgData name="Alexander Gibson" userId="d84ff6d9-69c2-4c6e-8632-15b3206fe42f" providerId="ADAL" clId="{84EBE4F6-CDA0-4A96-9A94-C5C2BB0DCB5E}" dt="2026-08-10T04:14:49.491" v="3121" actId="47"/>
        <pc:sldMasterMkLst>
          <pc:docMk/>
          <pc:sldMasterMk cId="600271938" sldId="2147483648"/>
        </pc:sldMasterMkLst>
      </pc:sldMasterChg>
    </pc:docChg>
  </pc:docChgLst>
  <pc:docChgLst>
    <pc:chgData name="Alexander Gibson" userId="d84ff6d9-69c2-4c6e-8632-15b3206fe42f" providerId="ADAL" clId="{C5B75F8B-741D-4293-A84F-7DC70A5B87CE}"/>
    <pc:docChg chg="custSel addSld modSld sldOrd">
      <pc:chgData name="Alexander Gibson" userId="d84ff6d9-69c2-4c6e-8632-15b3206fe42f" providerId="ADAL" clId="{C5B75F8B-741D-4293-A84F-7DC70A5B87CE}" dt="2026-08-19T01:01:59.089" v="255" actId="1076"/>
      <pc:docMkLst>
        <pc:docMk/>
      </pc:docMkLst>
      <pc:sldChg chg="add ord">
        <pc:chgData name="Alexander Gibson" userId="d84ff6d9-69c2-4c6e-8632-15b3206fe42f" providerId="ADAL" clId="{C5B75F8B-741D-4293-A84F-7DC70A5B87CE}" dt="2026-08-18T08:19:57.472" v="31"/>
        <pc:sldMkLst>
          <pc:docMk/>
          <pc:sldMk cId="2130933648" sldId="308"/>
        </pc:sldMkLst>
      </pc:sldChg>
      <pc:sldChg chg="add">
        <pc:chgData name="Alexander Gibson" userId="d84ff6d9-69c2-4c6e-8632-15b3206fe42f" providerId="ADAL" clId="{C5B75F8B-741D-4293-A84F-7DC70A5B87CE}" dt="2026-08-18T08:20:06.935" v="32"/>
        <pc:sldMkLst>
          <pc:docMk/>
          <pc:sldMk cId="3719187179" sldId="336"/>
        </pc:sldMkLst>
      </pc:sldChg>
      <pc:sldChg chg="modSp add mod">
        <pc:chgData name="Alexander Gibson" userId="d84ff6d9-69c2-4c6e-8632-15b3206fe42f" providerId="ADAL" clId="{C5B75F8B-741D-4293-A84F-7DC70A5B87CE}" dt="2026-08-18T07:44:35.555" v="9" actId="113"/>
        <pc:sldMkLst>
          <pc:docMk/>
          <pc:sldMk cId="4084221646" sldId="355"/>
        </pc:sldMkLst>
        <pc:spChg chg="mod">
          <ac:chgData name="Alexander Gibson" userId="d84ff6d9-69c2-4c6e-8632-15b3206fe42f" providerId="ADAL" clId="{C5B75F8B-741D-4293-A84F-7DC70A5B87CE}" dt="2026-08-18T07:44:35.555" v="9" actId="113"/>
          <ac:spMkLst>
            <pc:docMk/>
            <pc:sldMk cId="4084221646" sldId="355"/>
            <ac:spMk id="2" creationId="{20253D2D-DC3D-61DC-2F13-72FA1A4393FE}"/>
          </ac:spMkLst>
        </pc:spChg>
        <pc:spChg chg="mod">
          <ac:chgData name="Alexander Gibson" userId="d84ff6d9-69c2-4c6e-8632-15b3206fe42f" providerId="ADAL" clId="{C5B75F8B-741D-4293-A84F-7DC70A5B87CE}" dt="2026-08-18T07:44:21.879" v="8" actId="20578"/>
          <ac:spMkLst>
            <pc:docMk/>
            <pc:sldMk cId="4084221646" sldId="355"/>
            <ac:spMk id="3" creationId="{67644CB3-35C9-5192-F5B6-D07425E120BC}"/>
          </ac:spMkLst>
        </pc:spChg>
      </pc:sldChg>
      <pc:sldChg chg="add">
        <pc:chgData name="Alexander Gibson" userId="d84ff6d9-69c2-4c6e-8632-15b3206fe42f" providerId="ADAL" clId="{C5B75F8B-741D-4293-A84F-7DC70A5B87CE}" dt="2026-08-18T07:45:07.515" v="15"/>
        <pc:sldMkLst>
          <pc:docMk/>
          <pc:sldMk cId="2564551633" sldId="356"/>
        </pc:sldMkLst>
      </pc:sldChg>
      <pc:sldChg chg="addSp modSp mod">
        <pc:chgData name="Alexander Gibson" userId="d84ff6d9-69c2-4c6e-8632-15b3206fe42f" providerId="ADAL" clId="{C5B75F8B-741D-4293-A84F-7DC70A5B87CE}" dt="2026-08-18T08:47:19.573" v="188" actId="22"/>
        <pc:sldMkLst>
          <pc:docMk/>
          <pc:sldMk cId="1209690856" sldId="358"/>
        </pc:sldMkLst>
        <pc:spChg chg="mod">
          <ac:chgData name="Alexander Gibson" userId="d84ff6d9-69c2-4c6e-8632-15b3206fe42f" providerId="ADAL" clId="{C5B75F8B-741D-4293-A84F-7DC70A5B87CE}" dt="2026-08-18T07:42:36.137" v="3" actId="20577"/>
          <ac:spMkLst>
            <pc:docMk/>
            <pc:sldMk cId="1209690856" sldId="358"/>
            <ac:spMk id="3" creationId="{3EDAF061-BFC2-C06F-41A0-3E504A0EC793}"/>
          </ac:spMkLst>
        </pc:spChg>
        <pc:spChg chg="add">
          <ac:chgData name="Alexander Gibson" userId="d84ff6d9-69c2-4c6e-8632-15b3206fe42f" providerId="ADAL" clId="{C5B75F8B-741D-4293-A84F-7DC70A5B87CE}" dt="2026-08-18T08:47:19.573" v="188" actId="22"/>
          <ac:spMkLst>
            <pc:docMk/>
            <pc:sldMk cId="1209690856" sldId="358"/>
            <ac:spMk id="5" creationId="{3433AE83-D0DD-A47D-BF09-453A5F86D09D}"/>
          </ac:spMkLst>
        </pc:spChg>
      </pc:sldChg>
      <pc:sldChg chg="modSp mod">
        <pc:chgData name="Alexander Gibson" userId="d84ff6d9-69c2-4c6e-8632-15b3206fe42f" providerId="ADAL" clId="{C5B75F8B-741D-4293-A84F-7DC70A5B87CE}" dt="2026-08-18T22:40:27.927" v="240" actId="113"/>
        <pc:sldMkLst>
          <pc:docMk/>
          <pc:sldMk cId="3821538690" sldId="364"/>
        </pc:sldMkLst>
        <pc:spChg chg="mod">
          <ac:chgData name="Alexander Gibson" userId="d84ff6d9-69c2-4c6e-8632-15b3206fe42f" providerId="ADAL" clId="{C5B75F8B-741D-4293-A84F-7DC70A5B87CE}" dt="2026-08-18T22:40:27.927" v="240" actId="113"/>
          <ac:spMkLst>
            <pc:docMk/>
            <pc:sldMk cId="3821538690" sldId="364"/>
            <ac:spMk id="6" creationId="{7EEDBE00-D6CB-59E7-EF66-BC7CADBB6EA5}"/>
          </ac:spMkLst>
        </pc:spChg>
      </pc:sldChg>
      <pc:sldChg chg="modSp add mod">
        <pc:chgData name="Alexander Gibson" userId="d84ff6d9-69c2-4c6e-8632-15b3206fe42f" providerId="ADAL" clId="{C5B75F8B-741D-4293-A84F-7DC70A5B87CE}" dt="2026-08-18T07:43:18.441" v="6" actId="113"/>
        <pc:sldMkLst>
          <pc:docMk/>
          <pc:sldMk cId="3171407213" sldId="374"/>
        </pc:sldMkLst>
        <pc:spChg chg="mod">
          <ac:chgData name="Alexander Gibson" userId="d84ff6d9-69c2-4c6e-8632-15b3206fe42f" providerId="ADAL" clId="{C5B75F8B-741D-4293-A84F-7DC70A5B87CE}" dt="2026-08-18T07:43:18.441" v="6" actId="113"/>
          <ac:spMkLst>
            <pc:docMk/>
            <pc:sldMk cId="3171407213" sldId="374"/>
            <ac:spMk id="2" creationId="{A8DECC90-BB2C-D277-53C1-6A4EAFAAEE3D}"/>
          </ac:spMkLst>
        </pc:spChg>
      </pc:sldChg>
      <pc:sldChg chg="delSp mod">
        <pc:chgData name="Alexander Gibson" userId="d84ff6d9-69c2-4c6e-8632-15b3206fe42f" providerId="ADAL" clId="{C5B75F8B-741D-4293-A84F-7DC70A5B87CE}" dt="2026-08-18T22:39:23.114" v="191" actId="478"/>
        <pc:sldMkLst>
          <pc:docMk/>
          <pc:sldMk cId="1451438372" sldId="379"/>
        </pc:sldMkLst>
        <pc:spChg chg="del">
          <ac:chgData name="Alexander Gibson" userId="d84ff6d9-69c2-4c6e-8632-15b3206fe42f" providerId="ADAL" clId="{C5B75F8B-741D-4293-A84F-7DC70A5B87CE}" dt="2026-08-18T22:39:23.114" v="191" actId="478"/>
          <ac:spMkLst>
            <pc:docMk/>
            <pc:sldMk cId="1451438372" sldId="379"/>
            <ac:spMk id="6" creationId="{23719D1A-E37B-09C5-098E-58339FF24860}"/>
          </ac:spMkLst>
        </pc:spChg>
      </pc:sldChg>
      <pc:sldChg chg="delSp mod">
        <pc:chgData name="Alexander Gibson" userId="d84ff6d9-69c2-4c6e-8632-15b3206fe42f" providerId="ADAL" clId="{C5B75F8B-741D-4293-A84F-7DC70A5B87CE}" dt="2026-08-18T22:39:20.920" v="190" actId="478"/>
        <pc:sldMkLst>
          <pc:docMk/>
          <pc:sldMk cId="1793292083" sldId="380"/>
        </pc:sldMkLst>
        <pc:spChg chg="del">
          <ac:chgData name="Alexander Gibson" userId="d84ff6d9-69c2-4c6e-8632-15b3206fe42f" providerId="ADAL" clId="{C5B75F8B-741D-4293-A84F-7DC70A5B87CE}" dt="2026-08-18T22:39:20.920" v="190" actId="478"/>
          <ac:spMkLst>
            <pc:docMk/>
            <pc:sldMk cId="1793292083" sldId="380"/>
            <ac:spMk id="6" creationId="{B9748CB8-5506-AA58-5795-DFA958028322}"/>
          </ac:spMkLst>
        </pc:spChg>
      </pc:sldChg>
      <pc:sldChg chg="delSp mod">
        <pc:chgData name="Alexander Gibson" userId="d84ff6d9-69c2-4c6e-8632-15b3206fe42f" providerId="ADAL" clId="{C5B75F8B-741D-4293-A84F-7DC70A5B87CE}" dt="2026-08-18T22:39:18.429" v="189" actId="478"/>
        <pc:sldMkLst>
          <pc:docMk/>
          <pc:sldMk cId="1772225048" sldId="381"/>
        </pc:sldMkLst>
        <pc:spChg chg="del">
          <ac:chgData name="Alexander Gibson" userId="d84ff6d9-69c2-4c6e-8632-15b3206fe42f" providerId="ADAL" clId="{C5B75F8B-741D-4293-A84F-7DC70A5B87CE}" dt="2026-08-18T22:39:18.429" v="189" actId="478"/>
          <ac:spMkLst>
            <pc:docMk/>
            <pc:sldMk cId="1772225048" sldId="381"/>
            <ac:spMk id="3" creationId="{31300847-0B17-A35B-B93E-8F6ECD74FEB5}"/>
          </ac:spMkLst>
        </pc:spChg>
      </pc:sldChg>
      <pc:sldChg chg="add">
        <pc:chgData name="Alexander Gibson" userId="d84ff6d9-69c2-4c6e-8632-15b3206fe42f" providerId="ADAL" clId="{C5B75F8B-741D-4293-A84F-7DC70A5B87CE}" dt="2026-08-18T07:43:04.971" v="4"/>
        <pc:sldMkLst>
          <pc:docMk/>
          <pc:sldMk cId="4158019913" sldId="382"/>
        </pc:sldMkLst>
      </pc:sldChg>
      <pc:sldChg chg="addSp modSp add mod">
        <pc:chgData name="Alexander Gibson" userId="d84ff6d9-69c2-4c6e-8632-15b3206fe42f" providerId="ADAL" clId="{C5B75F8B-741D-4293-A84F-7DC70A5B87CE}" dt="2026-08-18T08:47:18.448" v="187" actId="22"/>
        <pc:sldMkLst>
          <pc:docMk/>
          <pc:sldMk cId="2875977187" sldId="384"/>
        </pc:sldMkLst>
        <pc:spChg chg="mod">
          <ac:chgData name="Alexander Gibson" userId="d84ff6d9-69c2-4c6e-8632-15b3206fe42f" providerId="ADAL" clId="{C5B75F8B-741D-4293-A84F-7DC70A5B87CE}" dt="2026-08-18T07:42:32.821" v="2" actId="20577"/>
          <ac:spMkLst>
            <pc:docMk/>
            <pc:sldMk cId="2875977187" sldId="384"/>
            <ac:spMk id="3" creationId="{286DC178-7C30-61F8-D7C7-46655B2E4C45}"/>
          </ac:spMkLst>
        </pc:spChg>
        <pc:spChg chg="add">
          <ac:chgData name="Alexander Gibson" userId="d84ff6d9-69c2-4c6e-8632-15b3206fe42f" providerId="ADAL" clId="{C5B75F8B-741D-4293-A84F-7DC70A5B87CE}" dt="2026-08-18T08:47:18.448" v="187" actId="22"/>
          <ac:spMkLst>
            <pc:docMk/>
            <pc:sldMk cId="2875977187" sldId="384"/>
            <ac:spMk id="5" creationId="{A30B2E47-E264-D894-1E74-AAD6D13121E1}"/>
          </ac:spMkLst>
        </pc:spChg>
      </pc:sldChg>
      <pc:sldChg chg="addSp modSp add mod">
        <pc:chgData name="Alexander Gibson" userId="d84ff6d9-69c2-4c6e-8632-15b3206fe42f" providerId="ADAL" clId="{C5B75F8B-741D-4293-A84F-7DC70A5B87CE}" dt="2026-08-18T08:47:15.385" v="186" actId="1076"/>
        <pc:sldMkLst>
          <pc:docMk/>
          <pc:sldMk cId="3556730501" sldId="385"/>
        </pc:sldMkLst>
        <pc:spChg chg="add mod">
          <ac:chgData name="Alexander Gibson" userId="d84ff6d9-69c2-4c6e-8632-15b3206fe42f" providerId="ADAL" clId="{C5B75F8B-741D-4293-A84F-7DC70A5B87CE}" dt="2026-08-18T08:47:15.385" v="186" actId="1076"/>
          <ac:spMkLst>
            <pc:docMk/>
            <pc:sldMk cId="3556730501" sldId="385"/>
            <ac:spMk id="4" creationId="{636BFF99-5C90-59BA-042B-F0252844F4B8}"/>
          </ac:spMkLst>
        </pc:spChg>
      </pc:sldChg>
      <pc:sldChg chg="addSp delSp modSp add mod">
        <pc:chgData name="Alexander Gibson" userId="d84ff6d9-69c2-4c6e-8632-15b3206fe42f" providerId="ADAL" clId="{C5B75F8B-741D-4293-A84F-7DC70A5B87CE}" dt="2026-08-18T07:46:53.462" v="28" actId="1076"/>
        <pc:sldMkLst>
          <pc:docMk/>
          <pc:sldMk cId="3952571345" sldId="386"/>
        </pc:sldMkLst>
        <pc:picChg chg="add mod">
          <ac:chgData name="Alexander Gibson" userId="d84ff6d9-69c2-4c6e-8632-15b3206fe42f" providerId="ADAL" clId="{C5B75F8B-741D-4293-A84F-7DC70A5B87CE}" dt="2026-08-18T07:46:49.270" v="25" actId="1076"/>
          <ac:picMkLst>
            <pc:docMk/>
            <pc:sldMk cId="3952571345" sldId="386"/>
            <ac:picMk id="4" creationId="{1C6A2DA8-DC8D-2314-1654-FA73D813694B}"/>
          </ac:picMkLst>
        </pc:picChg>
        <pc:picChg chg="del">
          <ac:chgData name="Alexander Gibson" userId="d84ff6d9-69c2-4c6e-8632-15b3206fe42f" providerId="ADAL" clId="{C5B75F8B-741D-4293-A84F-7DC70A5B87CE}" dt="2026-08-18T07:44:43.236" v="11" actId="478"/>
          <ac:picMkLst>
            <pc:docMk/>
            <pc:sldMk cId="3952571345" sldId="386"/>
            <ac:picMk id="5" creationId="{374E43DD-10B6-5269-4866-5EBC43A09ED0}"/>
          </ac:picMkLst>
        </pc:picChg>
        <pc:picChg chg="del">
          <ac:chgData name="Alexander Gibson" userId="d84ff6d9-69c2-4c6e-8632-15b3206fe42f" providerId="ADAL" clId="{C5B75F8B-741D-4293-A84F-7DC70A5B87CE}" dt="2026-08-18T07:44:44.042" v="12" actId="478"/>
          <ac:picMkLst>
            <pc:docMk/>
            <pc:sldMk cId="3952571345" sldId="386"/>
            <ac:picMk id="7" creationId="{2A034217-5604-10C2-9161-8814546968AE}"/>
          </ac:picMkLst>
        </pc:picChg>
        <pc:picChg chg="add mod">
          <ac:chgData name="Alexander Gibson" userId="d84ff6d9-69c2-4c6e-8632-15b3206fe42f" providerId="ADAL" clId="{C5B75F8B-741D-4293-A84F-7DC70A5B87CE}" dt="2026-08-18T07:46:53.462" v="28" actId="1076"/>
          <ac:picMkLst>
            <pc:docMk/>
            <pc:sldMk cId="3952571345" sldId="386"/>
            <ac:picMk id="8" creationId="{A858845F-5095-8EFA-5FE0-562196884E6E}"/>
          </ac:picMkLst>
        </pc:picChg>
        <pc:picChg chg="del">
          <ac:chgData name="Alexander Gibson" userId="d84ff6d9-69c2-4c6e-8632-15b3206fe42f" providerId="ADAL" clId="{C5B75F8B-741D-4293-A84F-7DC70A5B87CE}" dt="2026-08-18T07:44:44.402" v="13" actId="478"/>
          <ac:picMkLst>
            <pc:docMk/>
            <pc:sldMk cId="3952571345" sldId="386"/>
            <ac:picMk id="9" creationId="{59349E94-AAAF-4A9D-5FC8-11309E2A128F}"/>
          </ac:picMkLst>
        </pc:picChg>
        <pc:picChg chg="del">
          <ac:chgData name="Alexander Gibson" userId="d84ff6d9-69c2-4c6e-8632-15b3206fe42f" providerId="ADAL" clId="{C5B75F8B-741D-4293-A84F-7DC70A5B87CE}" dt="2026-08-18T07:44:45.946" v="14" actId="478"/>
          <ac:picMkLst>
            <pc:docMk/>
            <pc:sldMk cId="3952571345" sldId="386"/>
            <ac:picMk id="11" creationId="{3738D87B-391E-3E3F-3BCB-0E751E42E10A}"/>
          </ac:picMkLst>
        </pc:picChg>
      </pc:sldChg>
      <pc:sldChg chg="addSp delSp modSp add mod">
        <pc:chgData name="Alexander Gibson" userId="d84ff6d9-69c2-4c6e-8632-15b3206fe42f" providerId="ADAL" clId="{C5B75F8B-741D-4293-A84F-7DC70A5B87CE}" dt="2026-08-18T08:34:39.492" v="175" actId="14100"/>
        <pc:sldMkLst>
          <pc:docMk/>
          <pc:sldMk cId="2027328188" sldId="387"/>
        </pc:sldMkLst>
        <pc:spChg chg="add mod">
          <ac:chgData name="Alexander Gibson" userId="d84ff6d9-69c2-4c6e-8632-15b3206fe42f" providerId="ADAL" clId="{C5B75F8B-741D-4293-A84F-7DC70A5B87CE}" dt="2026-08-18T08:34:39.492" v="175" actId="14100"/>
          <ac:spMkLst>
            <pc:docMk/>
            <pc:sldMk cId="2027328188" sldId="387"/>
            <ac:spMk id="3" creationId="{244D0349-9D0E-8E04-6BDD-256923A4887B}"/>
          </ac:spMkLst>
        </pc:spChg>
        <pc:picChg chg="del">
          <ac:chgData name="Alexander Gibson" userId="d84ff6d9-69c2-4c6e-8632-15b3206fe42f" providerId="ADAL" clId="{C5B75F8B-741D-4293-A84F-7DC70A5B87CE}" dt="2026-08-18T08:31:51.868" v="34" actId="478"/>
          <ac:picMkLst>
            <pc:docMk/>
            <pc:sldMk cId="2027328188" sldId="387"/>
            <ac:picMk id="4" creationId="{90CE1E54-65CF-FC56-E632-A2E9284D85BA}"/>
          </ac:picMkLst>
        </pc:picChg>
        <pc:picChg chg="del">
          <ac:chgData name="Alexander Gibson" userId="d84ff6d9-69c2-4c6e-8632-15b3206fe42f" providerId="ADAL" clId="{C5B75F8B-741D-4293-A84F-7DC70A5B87CE}" dt="2026-08-18T08:31:52.375" v="35" actId="478"/>
          <ac:picMkLst>
            <pc:docMk/>
            <pc:sldMk cId="2027328188" sldId="387"/>
            <ac:picMk id="8" creationId="{E1DE9202-9B8F-714F-28E5-564907C498A6}"/>
          </ac:picMkLst>
        </pc:picChg>
      </pc:sldChg>
      <pc:sldChg chg="addSp delSp modSp new mod">
        <pc:chgData name="Alexander Gibson" userId="d84ff6d9-69c2-4c6e-8632-15b3206fe42f" providerId="ADAL" clId="{C5B75F8B-741D-4293-A84F-7DC70A5B87CE}" dt="2026-08-19T01:01:59.089" v="255" actId="1076"/>
        <pc:sldMkLst>
          <pc:docMk/>
          <pc:sldMk cId="1323822901" sldId="388"/>
        </pc:sldMkLst>
        <pc:spChg chg="del">
          <ac:chgData name="Alexander Gibson" userId="d84ff6d9-69c2-4c6e-8632-15b3206fe42f" providerId="ADAL" clId="{C5B75F8B-741D-4293-A84F-7DC70A5B87CE}" dt="2026-08-19T01:01:37.983" v="242" actId="478"/>
          <ac:spMkLst>
            <pc:docMk/>
            <pc:sldMk cId="1323822901" sldId="388"/>
            <ac:spMk id="2" creationId="{5F0FCA3D-6F3F-7439-5B05-D213D35DD6B1}"/>
          </ac:spMkLst>
        </pc:spChg>
        <pc:spChg chg="del">
          <ac:chgData name="Alexander Gibson" userId="d84ff6d9-69c2-4c6e-8632-15b3206fe42f" providerId="ADAL" clId="{C5B75F8B-741D-4293-A84F-7DC70A5B87CE}" dt="2026-08-19T01:01:39.396" v="243" actId="478"/>
          <ac:spMkLst>
            <pc:docMk/>
            <pc:sldMk cId="1323822901" sldId="388"/>
            <ac:spMk id="3" creationId="{5A490915-2415-504F-6FC2-E1AF7F497941}"/>
          </ac:spMkLst>
        </pc:spChg>
        <pc:spChg chg="add mod">
          <ac:chgData name="Alexander Gibson" userId="d84ff6d9-69c2-4c6e-8632-15b3206fe42f" providerId="ADAL" clId="{C5B75F8B-741D-4293-A84F-7DC70A5B87CE}" dt="2026-08-19T01:01:59.089" v="255" actId="1076"/>
          <ac:spMkLst>
            <pc:docMk/>
            <pc:sldMk cId="1323822901" sldId="388"/>
            <ac:spMk id="7" creationId="{F14FFC59-5E15-61FF-BB03-0998C27F25E0}"/>
          </ac:spMkLst>
        </pc:spChg>
        <pc:picChg chg="add mod">
          <ac:chgData name="Alexander Gibson" userId="d84ff6d9-69c2-4c6e-8632-15b3206fe42f" providerId="ADAL" clId="{C5B75F8B-741D-4293-A84F-7DC70A5B87CE}" dt="2026-08-19T01:01:46.839" v="246" actId="1076"/>
          <ac:picMkLst>
            <pc:docMk/>
            <pc:sldMk cId="1323822901" sldId="388"/>
            <ac:picMk id="5" creationId="{8ACB7AA6-2503-FB29-427F-A5057EC9165F}"/>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13T08:41:49.148"/>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3,'571'-3,"605"6,-782 14,44 1,76-9,239 0,253 4,278-6,-718-10,-189 1,475 7,-590 10,163 2,293-17,-703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13T08:41:50.415"/>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0,'227'14,"-63"-1,678 0,-228-7,-51 28,-343-20,-64-6,52 10,-188-16,-3-1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13T08:41:49.148"/>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3,'571'-3,"605"6,-782 14,44 1,76-9,239 0,253 4,278-6,-718-10,-189 1,475 7,-590 10,163 2,293-17,-703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13T08:41:50.415"/>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0,'227'14,"-63"-1,678 0,-228-7,-51 28,-343-20,-64-6,52 10,-188-16,-3-1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23T03:54:50.69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20,'699'-16,"-150"12,-297 7,-236-3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23T03:54:53.56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1,'383'8,"18"1,197-9,-427 19,-83-20,-73 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7-23T03:54:55.64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1,'382'18,"-291"-20,94 3,-47 18,-21-3,-71-9,90 4,-101-11,-20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04T00:25:03.750"/>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21,'185'-16,"895"12,-567 6,1346-2,-1458 19,-22-1,305-21,467 11,-922 5,143 4,-6-19,264 4,-353 15,94 2,762-3,-709-30,-206 9,-144 6,-1-3,106-17,-96 9,1 3,166 7,-102 3,-84-3,11 2,1-3,-1-4,95-18,-150 19</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04T00:25:05.635"/>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38,'1044'-18,"585"-1,-1116 20,25 40,-171-6,978-18,-803-21,48 6,683-5,-896-5,173-1,180-9,590 19,-1299-1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04T00:25:07.002"/>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13,'5211'0,"-5036"-7,-97 2,104 6,-59 8,-95-7</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3T04:55:57.921"/>
    </inkml:context>
    <inkml:brush xml:id="br0">
      <inkml:brushProperty name="width" value="0.2" units="cm"/>
      <inkml:brushProperty name="height" value="0.2" units="cm"/>
      <inkml:brushProperty name="color" value="#E71224"/>
    </inkml:brush>
  </inkml:definitions>
  <inkml:trace contextRef="#ctx0" brushRef="#br0">1 26 24575,'26'0'0,"601"7"0,-2 44 0,-487-38 0,228-9 0,-197-7 0,592 14 0,-327-3 0,-103 0 0,165 1 0,192-7 0,503-5 0,-599-15 0,-24-7 0,83-2 0,-640 27 0,842 0 0,-636 7 0,234 4 0,869-12 0,-1256-2 0,117-22 0,-139 18 0,120-29 0,-115 28-1365</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3T04:55:59.461"/>
    </inkml:context>
    <inkml:brush xml:id="br0">
      <inkml:brushProperty name="width" value="0.2" units="cm"/>
      <inkml:brushProperty name="height" value="0.2" units="cm"/>
      <inkml:brushProperty name="color" value="#E71224"/>
    </inkml:brush>
  </inkml:definitions>
  <inkml:trace contextRef="#ctx0" brushRef="#br0">20 1 24575,'-16'232'0,"13"-148"0,4 0 0,3 0 0,4-1 0,25 113 0,-31-190 0,33 130 0,-5 1 0,10 143 0,-29-137 0,31 349 0,-32-341 0,-17 291 0,-5-101 0,13 1043-1365</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3T04:56:01.643"/>
    </inkml:context>
    <inkml:brush xml:id="br0">
      <inkml:brushProperty name="width" value="0.2" units="cm"/>
      <inkml:brushProperty name="height" value="0.2" units="cm"/>
      <inkml:brushProperty name="color" value="#E71224"/>
    </inkml:brush>
  </inkml:definitions>
  <inkml:trace contextRef="#ctx0" brushRef="#br0">1 1 24575,'0'71'0,"6"293"0,0-274 0,5 1 0,22 89 0,65 405 0,-91-499 0,-4 0 0,-3-1 0,-4 1 0,-4-1 0,-33 146 0,28-149 0,4 1 0,4 0 0,8 128 0,0-56 0,-4-45 0,15 446 0,-7-89 0,-10-265 0,5-67 0,-4 140 0,-2-247 35,0-1-1,-15 44 0,12-47-401,1 0 0,1 0 0,-4 48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3T04:56:04.033"/>
    </inkml:context>
    <inkml:brush xml:id="br0">
      <inkml:brushProperty name="width" value="0.2" units="cm"/>
      <inkml:brushProperty name="height" value="0.2" units="cm"/>
      <inkml:brushProperty name="color" value="#E71224"/>
    </inkml:brush>
  </inkml:definitions>
  <inkml:trace contextRef="#ctx0" brushRef="#br0">1 54 24575,'536'-31'0,"-298"11"0,361 18 0,-426 10 0,97 2 0,323 17 0,-57-1 0,32-27 0,200 2 0,-374 16 0,121 2 0,-272-18 0,499 11 0,91-5 0,-476-10 0,0-8 0,-194 4 0,-104 2 0,62-14 0,13 0 0,456 9 0,-426 19 0,84 1 0,241 7 0,128-17 0,-443 19 0,752-20-1365</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3T04:56:12.387"/>
    </inkml:context>
    <inkml:brush xml:id="br0">
      <inkml:brushProperty name="width" value="0.2" units="cm"/>
      <inkml:brushProperty name="height" value="0.2" units="cm"/>
      <inkml:brushProperty name="color" value="#E71224"/>
    </inkml:brush>
  </inkml:definitions>
  <inkml:trace contextRef="#ctx0" brushRef="#br0">19 1 24575,'0'1202'0,"-9"-1055"0,-1 8 0,11 22-1365</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7-23T04:56:15.263"/>
    </inkml:context>
    <inkml:brush xml:id="br0">
      <inkml:brushProperty name="width" value="0.2" units="cm"/>
      <inkml:brushProperty name="height" value="0.2" units="cm"/>
      <inkml:brushProperty name="color" value="#E71224"/>
    </inkml:brush>
  </inkml:definitions>
  <inkml:trace contextRef="#ctx0" brushRef="#br0">0 1397 24575,'305'-18'0,"607"16"0,-466 4 0,-185 7 0,9 0 0,206 9 0,-5 0 0,-175-21 0,378 9 0,-467 7 0,258 8 0,656-5 0,-193-34 0,-754 18 0,875-28 0,-490 18 0,-331 13 0,402-3 0,-587-3 0,75-12 0,16-2 0,329 14 0,-246 5 0,-212-2 0,1 0 0,-1 0 0,1-1 0,-1 1 0,0-1 0,0-1 0,1 1 0,-1-1 0,0 1 0,0-2 0,0 1 0,-1 0 0,1-1 0,-1 0 0,1 0 0,-1 0 0,0-1 0,0 1 0,0-1 0,0 0 0,-1 0 0,0-1 0,0 1 0,4-7 0,-2 0 0,0-1 0,-1 0 0,-1 0 0,0 0 0,0-1 0,-1 1 0,-1-1 0,0 1 0,-1-18 0,-1-127 0,-14-233 0,4 291 0,0-108 0,11-131-1365</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12T02:23:09.126"/>
    </inkml:context>
    <inkml:brush xml:id="br0">
      <inkml:brushProperty name="width" value="0.4" units="cm"/>
      <inkml:brushProperty name="height" value="0.8" units="cm"/>
      <inkml:brushProperty name="color" value="#FFFC00"/>
      <inkml:brushProperty name="tip" value="rectangle"/>
      <inkml:brushProperty name="rasterOp" value="maskPen"/>
      <inkml:brushProperty name="ignorePressure" value="1"/>
    </inkml:brush>
  </inkml:definitions>
  <inkml:trace contextRef="#ctx0" brushRef="#br0">0 1,'1654'0,"-1423"18,-104-19,-112 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12T02:01:20.49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54,'197'-18,"889"15,-552 6,460-3,-929-3,70-12,57-3,180 19,-351-1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B79F534-77E8-4B02-8FE3-465CFA9996B1}" type="datetimeFigureOut">
              <a:rPr lang="en-AU" smtClean="0"/>
              <a:t>19/08/2026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DC4AF3-A23E-45B3-9FFF-D00896E129F1}" type="slidenum">
              <a:rPr lang="en-AU" smtClean="0"/>
              <a:t>‹#›</a:t>
            </a:fld>
            <a:endParaRPr lang="en-AU"/>
          </a:p>
        </p:txBody>
      </p:sp>
    </p:spTree>
    <p:extLst>
      <p:ext uri="{BB962C8B-B14F-4D97-AF65-F5344CB8AC3E}">
        <p14:creationId xmlns:p14="http://schemas.microsoft.com/office/powerpoint/2010/main" val="42652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2DDC4AF3-A23E-45B3-9FFF-D00896E129F1}" type="slidenum">
              <a:rPr lang="en-AU" smtClean="0"/>
              <a:t>2</a:t>
            </a:fld>
            <a:endParaRPr lang="en-AU"/>
          </a:p>
        </p:txBody>
      </p:sp>
    </p:spTree>
    <p:extLst>
      <p:ext uri="{BB962C8B-B14F-4D97-AF65-F5344CB8AC3E}">
        <p14:creationId xmlns:p14="http://schemas.microsoft.com/office/powerpoint/2010/main" val="2246872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CF3C7-734B-8E4D-901A-38676C3B8B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1632EDD1-47C0-6B7D-D319-103D13043A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84AD08A1-15FC-62CB-B35A-7F72EBA77E04}"/>
              </a:ext>
            </a:extLst>
          </p:cNvPr>
          <p:cNvSpPr>
            <a:spLocks noGrp="1"/>
          </p:cNvSpPr>
          <p:nvPr>
            <p:ph type="dt" sz="half" idx="10"/>
          </p:nvPr>
        </p:nvSpPr>
        <p:spPr/>
        <p:txBody>
          <a:bodyPr/>
          <a:lstStyle/>
          <a:p>
            <a:fld id="{299BF812-0839-46E2-9AEC-969B3D355CD4}" type="datetimeFigureOut">
              <a:rPr lang="en-AU" smtClean="0"/>
              <a:t>19/08/2026</a:t>
            </a:fld>
            <a:endParaRPr lang="en-AU"/>
          </a:p>
        </p:txBody>
      </p:sp>
      <p:sp>
        <p:nvSpPr>
          <p:cNvPr id="5" name="Footer Placeholder 4">
            <a:extLst>
              <a:ext uri="{FF2B5EF4-FFF2-40B4-BE49-F238E27FC236}">
                <a16:creationId xmlns:a16="http://schemas.microsoft.com/office/drawing/2014/main" id="{98D4E8A5-B55C-12F0-C98E-FBCD5526395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3FFCABE-C6B8-BAC9-F212-F5B66F91456A}"/>
              </a:ext>
            </a:extLst>
          </p:cNvPr>
          <p:cNvSpPr>
            <a:spLocks noGrp="1"/>
          </p:cNvSpPr>
          <p:nvPr>
            <p:ph type="sldNum" sz="quarter" idx="12"/>
          </p:nvPr>
        </p:nvSpPr>
        <p:spPr/>
        <p:txBody>
          <a:bodyPr/>
          <a:lstStyle/>
          <a:p>
            <a:fld id="{C45400ED-AA63-4585-8C86-D989FB7FB135}" type="slidenum">
              <a:rPr lang="en-AU" smtClean="0"/>
              <a:t>‹#›</a:t>
            </a:fld>
            <a:endParaRPr lang="en-AU"/>
          </a:p>
        </p:txBody>
      </p:sp>
    </p:spTree>
    <p:extLst>
      <p:ext uri="{BB962C8B-B14F-4D97-AF65-F5344CB8AC3E}">
        <p14:creationId xmlns:p14="http://schemas.microsoft.com/office/powerpoint/2010/main" val="26021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AE433-126B-56C6-54B9-7E8C9C587BF7}"/>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B588364F-E5F1-842B-04BD-B7393620D57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045F5662-BC43-E367-25BB-ECBDFFF8F970}"/>
              </a:ext>
            </a:extLst>
          </p:cNvPr>
          <p:cNvSpPr>
            <a:spLocks noGrp="1"/>
          </p:cNvSpPr>
          <p:nvPr>
            <p:ph type="dt" sz="half" idx="10"/>
          </p:nvPr>
        </p:nvSpPr>
        <p:spPr/>
        <p:txBody>
          <a:bodyPr/>
          <a:lstStyle/>
          <a:p>
            <a:fld id="{299BF812-0839-46E2-9AEC-969B3D355CD4}" type="datetimeFigureOut">
              <a:rPr lang="en-AU" smtClean="0"/>
              <a:t>19/08/2026</a:t>
            </a:fld>
            <a:endParaRPr lang="en-AU"/>
          </a:p>
        </p:txBody>
      </p:sp>
      <p:sp>
        <p:nvSpPr>
          <p:cNvPr id="5" name="Footer Placeholder 4">
            <a:extLst>
              <a:ext uri="{FF2B5EF4-FFF2-40B4-BE49-F238E27FC236}">
                <a16:creationId xmlns:a16="http://schemas.microsoft.com/office/drawing/2014/main" id="{41871290-AD01-94C3-69F8-87C24370DDF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489F34DD-1A66-6AD4-E7C8-A5C7B75183BA}"/>
              </a:ext>
            </a:extLst>
          </p:cNvPr>
          <p:cNvSpPr>
            <a:spLocks noGrp="1"/>
          </p:cNvSpPr>
          <p:nvPr>
            <p:ph type="sldNum" sz="quarter" idx="12"/>
          </p:nvPr>
        </p:nvSpPr>
        <p:spPr/>
        <p:txBody>
          <a:bodyPr/>
          <a:lstStyle/>
          <a:p>
            <a:fld id="{C45400ED-AA63-4585-8C86-D989FB7FB135}" type="slidenum">
              <a:rPr lang="en-AU" smtClean="0"/>
              <a:t>‹#›</a:t>
            </a:fld>
            <a:endParaRPr lang="en-AU"/>
          </a:p>
        </p:txBody>
      </p:sp>
    </p:spTree>
    <p:extLst>
      <p:ext uri="{BB962C8B-B14F-4D97-AF65-F5344CB8AC3E}">
        <p14:creationId xmlns:p14="http://schemas.microsoft.com/office/powerpoint/2010/main" val="2683063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FD7426-AB35-5FF1-B8F5-E601D7F2AD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96404D31-8E71-13A6-FAD8-445AA9DCCF4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24D1D7-43B6-6753-5041-EE7FF3CE6EBA}"/>
              </a:ext>
            </a:extLst>
          </p:cNvPr>
          <p:cNvSpPr>
            <a:spLocks noGrp="1"/>
          </p:cNvSpPr>
          <p:nvPr>
            <p:ph type="dt" sz="half" idx="10"/>
          </p:nvPr>
        </p:nvSpPr>
        <p:spPr/>
        <p:txBody>
          <a:bodyPr/>
          <a:lstStyle/>
          <a:p>
            <a:fld id="{299BF812-0839-46E2-9AEC-969B3D355CD4}" type="datetimeFigureOut">
              <a:rPr lang="en-AU" smtClean="0"/>
              <a:t>19/08/2026</a:t>
            </a:fld>
            <a:endParaRPr lang="en-AU"/>
          </a:p>
        </p:txBody>
      </p:sp>
      <p:sp>
        <p:nvSpPr>
          <p:cNvPr id="5" name="Footer Placeholder 4">
            <a:extLst>
              <a:ext uri="{FF2B5EF4-FFF2-40B4-BE49-F238E27FC236}">
                <a16:creationId xmlns:a16="http://schemas.microsoft.com/office/drawing/2014/main" id="{2B53EDF3-BB62-039A-7A61-1974347BB0F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943B5ED6-B5F5-4410-0B5F-DF4ABB10DFB2}"/>
              </a:ext>
            </a:extLst>
          </p:cNvPr>
          <p:cNvSpPr>
            <a:spLocks noGrp="1"/>
          </p:cNvSpPr>
          <p:nvPr>
            <p:ph type="sldNum" sz="quarter" idx="12"/>
          </p:nvPr>
        </p:nvSpPr>
        <p:spPr/>
        <p:txBody>
          <a:bodyPr/>
          <a:lstStyle/>
          <a:p>
            <a:fld id="{C45400ED-AA63-4585-8C86-D989FB7FB135}" type="slidenum">
              <a:rPr lang="en-AU" smtClean="0"/>
              <a:t>‹#›</a:t>
            </a:fld>
            <a:endParaRPr lang="en-AU"/>
          </a:p>
        </p:txBody>
      </p:sp>
    </p:spTree>
    <p:extLst>
      <p:ext uri="{BB962C8B-B14F-4D97-AF65-F5344CB8AC3E}">
        <p14:creationId xmlns:p14="http://schemas.microsoft.com/office/powerpoint/2010/main" val="3768126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03D8B-4608-708A-3556-793E52054F61}"/>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1A6897F-181C-0FBC-755D-2EF64E9AB22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DCE55776-9E35-0592-31B1-31869A7E32C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A1CB2157-BED4-E4AC-ED09-30FA0AB9E2E9}"/>
              </a:ext>
            </a:extLst>
          </p:cNvPr>
          <p:cNvSpPr>
            <a:spLocks noGrp="1"/>
          </p:cNvSpPr>
          <p:nvPr>
            <p:ph type="dt" sz="half" idx="10"/>
          </p:nvPr>
        </p:nvSpPr>
        <p:spPr/>
        <p:txBody>
          <a:bodyPr/>
          <a:lstStyle/>
          <a:p>
            <a:fld id="{299BF812-0839-46E2-9AEC-969B3D355CD4}" type="datetimeFigureOut">
              <a:rPr lang="en-AU" smtClean="0"/>
              <a:t>19/08/2026</a:t>
            </a:fld>
            <a:endParaRPr lang="en-AU"/>
          </a:p>
        </p:txBody>
      </p:sp>
      <p:sp>
        <p:nvSpPr>
          <p:cNvPr id="6" name="Footer Placeholder 5">
            <a:extLst>
              <a:ext uri="{FF2B5EF4-FFF2-40B4-BE49-F238E27FC236}">
                <a16:creationId xmlns:a16="http://schemas.microsoft.com/office/drawing/2014/main" id="{FB27A661-2452-F2B0-2CFF-BD43CDBB42A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E6B85359-4193-1CE1-A156-F16FE31F6662}"/>
              </a:ext>
            </a:extLst>
          </p:cNvPr>
          <p:cNvSpPr>
            <a:spLocks noGrp="1"/>
          </p:cNvSpPr>
          <p:nvPr>
            <p:ph type="sldNum" sz="quarter" idx="12"/>
          </p:nvPr>
        </p:nvSpPr>
        <p:spPr/>
        <p:txBody>
          <a:bodyPr/>
          <a:lstStyle/>
          <a:p>
            <a:fld id="{C45400ED-AA63-4585-8C86-D989FB7FB135}" type="slidenum">
              <a:rPr lang="en-AU" smtClean="0"/>
              <a:t>‹#›</a:t>
            </a:fld>
            <a:endParaRPr lang="en-AU"/>
          </a:p>
        </p:txBody>
      </p:sp>
    </p:spTree>
    <p:extLst>
      <p:ext uri="{BB962C8B-B14F-4D97-AF65-F5344CB8AC3E}">
        <p14:creationId xmlns:p14="http://schemas.microsoft.com/office/powerpoint/2010/main" val="14905296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E96B8-FD53-F13C-A63D-BCEBBF5BB3A2}"/>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42F854F-2D9B-3B04-D803-EC0D8133DE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12EC293-0205-41AA-22FD-1CFAB0110F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EFBB7929-99E4-D67D-E2E6-2ECB9FC017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3C07C7-0597-B622-F797-6CABE18908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CE050DEC-4D7D-CE0D-A2E9-CC794807EDC7}"/>
              </a:ext>
            </a:extLst>
          </p:cNvPr>
          <p:cNvSpPr>
            <a:spLocks noGrp="1"/>
          </p:cNvSpPr>
          <p:nvPr>
            <p:ph type="dt" sz="half" idx="10"/>
          </p:nvPr>
        </p:nvSpPr>
        <p:spPr/>
        <p:txBody>
          <a:bodyPr/>
          <a:lstStyle/>
          <a:p>
            <a:fld id="{299BF812-0839-46E2-9AEC-969B3D355CD4}" type="datetimeFigureOut">
              <a:rPr lang="en-AU" smtClean="0"/>
              <a:t>19/08/2026</a:t>
            </a:fld>
            <a:endParaRPr lang="en-AU"/>
          </a:p>
        </p:txBody>
      </p:sp>
      <p:sp>
        <p:nvSpPr>
          <p:cNvPr id="8" name="Footer Placeholder 7">
            <a:extLst>
              <a:ext uri="{FF2B5EF4-FFF2-40B4-BE49-F238E27FC236}">
                <a16:creationId xmlns:a16="http://schemas.microsoft.com/office/drawing/2014/main" id="{13D6CAFC-59C1-A631-EE3F-E0526B89E80E}"/>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42545759-4AC2-33E1-049D-4F12D7573DEC}"/>
              </a:ext>
            </a:extLst>
          </p:cNvPr>
          <p:cNvSpPr>
            <a:spLocks noGrp="1"/>
          </p:cNvSpPr>
          <p:nvPr>
            <p:ph type="sldNum" sz="quarter" idx="12"/>
          </p:nvPr>
        </p:nvSpPr>
        <p:spPr/>
        <p:txBody>
          <a:bodyPr/>
          <a:lstStyle/>
          <a:p>
            <a:fld id="{C45400ED-AA63-4585-8C86-D989FB7FB135}" type="slidenum">
              <a:rPr lang="en-AU" smtClean="0"/>
              <a:t>‹#›</a:t>
            </a:fld>
            <a:endParaRPr lang="en-AU"/>
          </a:p>
        </p:txBody>
      </p:sp>
    </p:spTree>
    <p:extLst>
      <p:ext uri="{BB962C8B-B14F-4D97-AF65-F5344CB8AC3E}">
        <p14:creationId xmlns:p14="http://schemas.microsoft.com/office/powerpoint/2010/main" val="4191764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36902-B407-8EB4-F3B1-72F8CA97393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6DBC5E51-0074-D26B-76C2-02F1FBFA795A}"/>
              </a:ext>
            </a:extLst>
          </p:cNvPr>
          <p:cNvSpPr>
            <a:spLocks noGrp="1"/>
          </p:cNvSpPr>
          <p:nvPr>
            <p:ph type="dt" sz="half" idx="10"/>
          </p:nvPr>
        </p:nvSpPr>
        <p:spPr/>
        <p:txBody>
          <a:bodyPr/>
          <a:lstStyle/>
          <a:p>
            <a:fld id="{299BF812-0839-46E2-9AEC-969B3D355CD4}" type="datetimeFigureOut">
              <a:rPr lang="en-AU" smtClean="0"/>
              <a:t>19/08/2026</a:t>
            </a:fld>
            <a:endParaRPr lang="en-AU"/>
          </a:p>
        </p:txBody>
      </p:sp>
      <p:sp>
        <p:nvSpPr>
          <p:cNvPr id="4" name="Footer Placeholder 3">
            <a:extLst>
              <a:ext uri="{FF2B5EF4-FFF2-40B4-BE49-F238E27FC236}">
                <a16:creationId xmlns:a16="http://schemas.microsoft.com/office/drawing/2014/main" id="{3AF3FD20-C5C3-DC85-B790-C0BAF08F6046}"/>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96B76E49-8BCF-50B3-4AA4-5A162E6206CB}"/>
              </a:ext>
            </a:extLst>
          </p:cNvPr>
          <p:cNvSpPr>
            <a:spLocks noGrp="1"/>
          </p:cNvSpPr>
          <p:nvPr>
            <p:ph type="sldNum" sz="quarter" idx="12"/>
          </p:nvPr>
        </p:nvSpPr>
        <p:spPr/>
        <p:txBody>
          <a:bodyPr/>
          <a:lstStyle/>
          <a:p>
            <a:fld id="{C45400ED-AA63-4585-8C86-D989FB7FB135}" type="slidenum">
              <a:rPr lang="en-AU" smtClean="0"/>
              <a:t>‹#›</a:t>
            </a:fld>
            <a:endParaRPr lang="en-AU"/>
          </a:p>
        </p:txBody>
      </p:sp>
    </p:spTree>
    <p:extLst>
      <p:ext uri="{BB962C8B-B14F-4D97-AF65-F5344CB8AC3E}">
        <p14:creationId xmlns:p14="http://schemas.microsoft.com/office/powerpoint/2010/main" val="1811602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47F6AC-96F5-04DB-A8BC-53C608C3CB63}"/>
              </a:ext>
            </a:extLst>
          </p:cNvPr>
          <p:cNvSpPr>
            <a:spLocks noGrp="1"/>
          </p:cNvSpPr>
          <p:nvPr>
            <p:ph type="dt" sz="half" idx="10"/>
          </p:nvPr>
        </p:nvSpPr>
        <p:spPr/>
        <p:txBody>
          <a:bodyPr/>
          <a:lstStyle/>
          <a:p>
            <a:fld id="{299BF812-0839-46E2-9AEC-969B3D355CD4}" type="datetimeFigureOut">
              <a:rPr lang="en-AU" smtClean="0"/>
              <a:t>19/08/2026</a:t>
            </a:fld>
            <a:endParaRPr lang="en-AU"/>
          </a:p>
        </p:txBody>
      </p:sp>
      <p:sp>
        <p:nvSpPr>
          <p:cNvPr id="3" name="Footer Placeholder 2">
            <a:extLst>
              <a:ext uri="{FF2B5EF4-FFF2-40B4-BE49-F238E27FC236}">
                <a16:creationId xmlns:a16="http://schemas.microsoft.com/office/drawing/2014/main" id="{58C60349-A9AC-7C8A-3480-069C23EE0EF0}"/>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EEC532C0-6E2B-AB60-2140-118CD174B1A9}"/>
              </a:ext>
            </a:extLst>
          </p:cNvPr>
          <p:cNvSpPr>
            <a:spLocks noGrp="1"/>
          </p:cNvSpPr>
          <p:nvPr>
            <p:ph type="sldNum" sz="quarter" idx="12"/>
          </p:nvPr>
        </p:nvSpPr>
        <p:spPr/>
        <p:txBody>
          <a:bodyPr/>
          <a:lstStyle/>
          <a:p>
            <a:fld id="{C45400ED-AA63-4585-8C86-D989FB7FB135}" type="slidenum">
              <a:rPr lang="en-AU" smtClean="0"/>
              <a:t>‹#›</a:t>
            </a:fld>
            <a:endParaRPr lang="en-AU"/>
          </a:p>
        </p:txBody>
      </p:sp>
    </p:spTree>
    <p:extLst>
      <p:ext uri="{BB962C8B-B14F-4D97-AF65-F5344CB8AC3E}">
        <p14:creationId xmlns:p14="http://schemas.microsoft.com/office/powerpoint/2010/main" val="965435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B39BA-96FB-0659-72CA-2C3A87A945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733BF8B0-322E-AABF-2ABB-3BA03D2893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8748F153-FE0F-A713-F220-778BDE247C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747CC0-45B9-934E-9AA6-6B45F41A2C89}"/>
              </a:ext>
            </a:extLst>
          </p:cNvPr>
          <p:cNvSpPr>
            <a:spLocks noGrp="1"/>
          </p:cNvSpPr>
          <p:nvPr>
            <p:ph type="dt" sz="half" idx="10"/>
          </p:nvPr>
        </p:nvSpPr>
        <p:spPr/>
        <p:txBody>
          <a:bodyPr/>
          <a:lstStyle/>
          <a:p>
            <a:fld id="{299BF812-0839-46E2-9AEC-969B3D355CD4}" type="datetimeFigureOut">
              <a:rPr lang="en-AU" smtClean="0"/>
              <a:t>19/08/2026</a:t>
            </a:fld>
            <a:endParaRPr lang="en-AU"/>
          </a:p>
        </p:txBody>
      </p:sp>
      <p:sp>
        <p:nvSpPr>
          <p:cNvPr id="6" name="Footer Placeholder 5">
            <a:extLst>
              <a:ext uri="{FF2B5EF4-FFF2-40B4-BE49-F238E27FC236}">
                <a16:creationId xmlns:a16="http://schemas.microsoft.com/office/drawing/2014/main" id="{5118001F-D96B-9D8F-78BF-D8552E13918A}"/>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C0E0D2B-7D8D-7F30-C14E-BBE35F705DDC}"/>
              </a:ext>
            </a:extLst>
          </p:cNvPr>
          <p:cNvSpPr>
            <a:spLocks noGrp="1"/>
          </p:cNvSpPr>
          <p:nvPr>
            <p:ph type="sldNum" sz="quarter" idx="12"/>
          </p:nvPr>
        </p:nvSpPr>
        <p:spPr/>
        <p:txBody>
          <a:bodyPr/>
          <a:lstStyle/>
          <a:p>
            <a:fld id="{C45400ED-AA63-4585-8C86-D989FB7FB135}" type="slidenum">
              <a:rPr lang="en-AU" smtClean="0"/>
              <a:t>‹#›</a:t>
            </a:fld>
            <a:endParaRPr lang="en-AU"/>
          </a:p>
        </p:txBody>
      </p:sp>
    </p:spTree>
    <p:extLst>
      <p:ext uri="{BB962C8B-B14F-4D97-AF65-F5344CB8AC3E}">
        <p14:creationId xmlns:p14="http://schemas.microsoft.com/office/powerpoint/2010/main" val="2271626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B2E66-ECF2-E763-FB13-7ACD728003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50912AF1-6C0C-CFED-58FE-7AFAB31121E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912286C0-D07F-C971-5EE0-BECB6C127A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FE5891-743B-0BA3-6D09-9B208452FDFD}"/>
              </a:ext>
            </a:extLst>
          </p:cNvPr>
          <p:cNvSpPr>
            <a:spLocks noGrp="1"/>
          </p:cNvSpPr>
          <p:nvPr>
            <p:ph type="dt" sz="half" idx="10"/>
          </p:nvPr>
        </p:nvSpPr>
        <p:spPr/>
        <p:txBody>
          <a:bodyPr/>
          <a:lstStyle/>
          <a:p>
            <a:fld id="{299BF812-0839-46E2-9AEC-969B3D355CD4}" type="datetimeFigureOut">
              <a:rPr lang="en-AU" smtClean="0"/>
              <a:t>19/08/2026</a:t>
            </a:fld>
            <a:endParaRPr lang="en-AU"/>
          </a:p>
        </p:txBody>
      </p:sp>
      <p:sp>
        <p:nvSpPr>
          <p:cNvPr id="6" name="Footer Placeholder 5">
            <a:extLst>
              <a:ext uri="{FF2B5EF4-FFF2-40B4-BE49-F238E27FC236}">
                <a16:creationId xmlns:a16="http://schemas.microsoft.com/office/drawing/2014/main" id="{F07CF301-F65B-C563-0774-C53FD876D8E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4B3739A3-834C-4A26-CF43-E4BD57CA707C}"/>
              </a:ext>
            </a:extLst>
          </p:cNvPr>
          <p:cNvSpPr>
            <a:spLocks noGrp="1"/>
          </p:cNvSpPr>
          <p:nvPr>
            <p:ph type="sldNum" sz="quarter" idx="12"/>
          </p:nvPr>
        </p:nvSpPr>
        <p:spPr/>
        <p:txBody>
          <a:bodyPr/>
          <a:lstStyle/>
          <a:p>
            <a:fld id="{C45400ED-AA63-4585-8C86-D989FB7FB135}" type="slidenum">
              <a:rPr lang="en-AU" smtClean="0"/>
              <a:t>‹#›</a:t>
            </a:fld>
            <a:endParaRPr lang="en-AU"/>
          </a:p>
        </p:txBody>
      </p:sp>
    </p:spTree>
    <p:extLst>
      <p:ext uri="{BB962C8B-B14F-4D97-AF65-F5344CB8AC3E}">
        <p14:creationId xmlns:p14="http://schemas.microsoft.com/office/powerpoint/2010/main" val="3836535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D67FE-3B96-64B1-BF3B-A6C73A4B359F}"/>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AFEBB3B-923A-61C6-87A3-51871C76EF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61DF642-5BD3-30E4-6244-0BB794C42A51}"/>
              </a:ext>
            </a:extLst>
          </p:cNvPr>
          <p:cNvSpPr>
            <a:spLocks noGrp="1"/>
          </p:cNvSpPr>
          <p:nvPr>
            <p:ph type="dt" sz="half" idx="10"/>
          </p:nvPr>
        </p:nvSpPr>
        <p:spPr/>
        <p:txBody>
          <a:bodyPr/>
          <a:lstStyle/>
          <a:p>
            <a:fld id="{299BF812-0839-46E2-9AEC-969B3D355CD4}" type="datetimeFigureOut">
              <a:rPr lang="en-AU" smtClean="0"/>
              <a:t>19/08/2026</a:t>
            </a:fld>
            <a:endParaRPr lang="en-AU"/>
          </a:p>
        </p:txBody>
      </p:sp>
      <p:sp>
        <p:nvSpPr>
          <p:cNvPr id="5" name="Footer Placeholder 4">
            <a:extLst>
              <a:ext uri="{FF2B5EF4-FFF2-40B4-BE49-F238E27FC236}">
                <a16:creationId xmlns:a16="http://schemas.microsoft.com/office/drawing/2014/main" id="{739C9BFD-59F4-34D4-35B1-188BF1866813}"/>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22EB11B-BCD1-4F1E-BB88-32785D6A7CA5}"/>
              </a:ext>
            </a:extLst>
          </p:cNvPr>
          <p:cNvSpPr>
            <a:spLocks noGrp="1"/>
          </p:cNvSpPr>
          <p:nvPr>
            <p:ph type="sldNum" sz="quarter" idx="12"/>
          </p:nvPr>
        </p:nvSpPr>
        <p:spPr/>
        <p:txBody>
          <a:bodyPr/>
          <a:lstStyle/>
          <a:p>
            <a:fld id="{C45400ED-AA63-4585-8C86-D989FB7FB135}" type="slidenum">
              <a:rPr lang="en-AU" smtClean="0"/>
              <a:t>‹#›</a:t>
            </a:fld>
            <a:endParaRPr lang="en-AU"/>
          </a:p>
        </p:txBody>
      </p:sp>
    </p:spTree>
    <p:extLst>
      <p:ext uri="{BB962C8B-B14F-4D97-AF65-F5344CB8AC3E}">
        <p14:creationId xmlns:p14="http://schemas.microsoft.com/office/powerpoint/2010/main" val="1775156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4C95D7-999B-CC0A-E3BD-0DF6928F01D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7C3F0A8-AFD6-6431-93A9-CDE11D8D78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1D7A30F-A5FC-2DB6-2856-09D1A1F09F41}"/>
              </a:ext>
            </a:extLst>
          </p:cNvPr>
          <p:cNvSpPr>
            <a:spLocks noGrp="1"/>
          </p:cNvSpPr>
          <p:nvPr>
            <p:ph type="dt" sz="half" idx="10"/>
          </p:nvPr>
        </p:nvSpPr>
        <p:spPr/>
        <p:txBody>
          <a:bodyPr/>
          <a:lstStyle/>
          <a:p>
            <a:fld id="{299BF812-0839-46E2-9AEC-969B3D355CD4}" type="datetimeFigureOut">
              <a:rPr lang="en-AU" smtClean="0"/>
              <a:t>19/08/2026</a:t>
            </a:fld>
            <a:endParaRPr lang="en-AU"/>
          </a:p>
        </p:txBody>
      </p:sp>
      <p:sp>
        <p:nvSpPr>
          <p:cNvPr id="5" name="Footer Placeholder 4">
            <a:extLst>
              <a:ext uri="{FF2B5EF4-FFF2-40B4-BE49-F238E27FC236}">
                <a16:creationId xmlns:a16="http://schemas.microsoft.com/office/drawing/2014/main" id="{08217CCC-5F92-2D47-C995-3B01E70C13A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911770E-375C-7A8E-4EF7-071452C8F779}"/>
              </a:ext>
            </a:extLst>
          </p:cNvPr>
          <p:cNvSpPr>
            <a:spLocks noGrp="1"/>
          </p:cNvSpPr>
          <p:nvPr>
            <p:ph type="sldNum" sz="quarter" idx="12"/>
          </p:nvPr>
        </p:nvSpPr>
        <p:spPr/>
        <p:txBody>
          <a:bodyPr/>
          <a:lstStyle/>
          <a:p>
            <a:fld id="{C45400ED-AA63-4585-8C86-D989FB7FB135}" type="slidenum">
              <a:rPr lang="en-AU" smtClean="0"/>
              <a:t>‹#›</a:t>
            </a:fld>
            <a:endParaRPr lang="en-AU"/>
          </a:p>
        </p:txBody>
      </p:sp>
    </p:spTree>
    <p:extLst>
      <p:ext uri="{BB962C8B-B14F-4D97-AF65-F5344CB8AC3E}">
        <p14:creationId xmlns:p14="http://schemas.microsoft.com/office/powerpoint/2010/main" val="3506850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DE4A2A-1E25-C8F4-8E86-A88F8ED88A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039C0BF-1F93-BFF2-F394-52D5CA4A4D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569F279-E561-E440-BFF1-6D25AAC153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9BF812-0839-46E2-9AEC-969B3D355CD4}" type="datetimeFigureOut">
              <a:rPr lang="en-AU" smtClean="0"/>
              <a:t>19/08/2026</a:t>
            </a:fld>
            <a:endParaRPr lang="en-AU"/>
          </a:p>
        </p:txBody>
      </p:sp>
      <p:sp>
        <p:nvSpPr>
          <p:cNvPr id="5" name="Footer Placeholder 4">
            <a:extLst>
              <a:ext uri="{FF2B5EF4-FFF2-40B4-BE49-F238E27FC236}">
                <a16:creationId xmlns:a16="http://schemas.microsoft.com/office/drawing/2014/main" id="{E1715903-9A12-9A0C-D038-D69820A340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A91C475C-B948-8F75-7402-D09EE00201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45400ED-AA63-4585-8C86-D989FB7FB135}" type="slidenum">
              <a:rPr lang="en-AU" smtClean="0"/>
              <a:t>‹#›</a:t>
            </a:fld>
            <a:endParaRPr lang="en-AU"/>
          </a:p>
        </p:txBody>
      </p:sp>
    </p:spTree>
    <p:extLst>
      <p:ext uri="{BB962C8B-B14F-4D97-AF65-F5344CB8AC3E}">
        <p14:creationId xmlns:p14="http://schemas.microsoft.com/office/powerpoint/2010/main" val="600271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alexdgibson.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oi.org/10.1146/annurev-statistics-042324-123749"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customXml" Target="../ink/ink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customXml" Target="../ink/ink3.xml"/><Relationship Id="rId7" Type="http://schemas.openxmlformats.org/officeDocument/2006/relationships/customXml" Target="../ink/ink5.xml"/><Relationship Id="rId12" Type="http://schemas.openxmlformats.org/officeDocument/2006/relationships/image" Target="../media/image7.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customXml" Target="../ink/ink7.xml"/><Relationship Id="rId5" Type="http://schemas.openxmlformats.org/officeDocument/2006/relationships/customXml" Target="../ink/ink4.xml"/><Relationship Id="rId10" Type="http://schemas.openxmlformats.org/officeDocument/2006/relationships/image" Target="../media/image4.png"/><Relationship Id="rId4" Type="http://schemas.openxmlformats.org/officeDocument/2006/relationships/image" Target="../media/image5.png"/><Relationship Id="rId9" Type="http://schemas.openxmlformats.org/officeDocument/2006/relationships/customXml" Target="../ink/ink6.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customXml" Target="../ink/ink10.xml"/><Relationship Id="rId3" Type="http://schemas.openxmlformats.org/officeDocument/2006/relationships/image" Target="../media/image22.png"/><Relationship Id="rId7" Type="http://schemas.openxmlformats.org/officeDocument/2006/relationships/image" Target="NULL"/><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customXml" Target="../ink/ink9.xml"/><Relationship Id="rId5" Type="http://schemas.openxmlformats.org/officeDocument/2006/relationships/image" Target="NULL"/><Relationship Id="rId4" Type="http://schemas.openxmlformats.org/officeDocument/2006/relationships/customXml" Target="../ink/ink8.xml"/><Relationship Id="rId9" Type="http://schemas.openxmlformats.org/officeDocument/2006/relationships/image" Target="NULL"/></Relationships>
</file>

<file path=ppt/slides/_rels/slide25.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customXml" Target="../ink/ink16.xml"/><Relationship Id="rId3" Type="http://schemas.openxmlformats.org/officeDocument/2006/relationships/customXml" Target="../ink/ink11.xml"/><Relationship Id="rId7" Type="http://schemas.openxmlformats.org/officeDocument/2006/relationships/customXml" Target="../ink/ink13.xml"/><Relationship Id="rId12" Type="http://schemas.openxmlformats.org/officeDocument/2006/relationships/image" Target="../media/image36.pn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customXml" Target="../ink/ink15.xml"/><Relationship Id="rId5" Type="http://schemas.openxmlformats.org/officeDocument/2006/relationships/customXml" Target="../ink/ink12.xml"/><Relationship Id="rId10" Type="http://schemas.openxmlformats.org/officeDocument/2006/relationships/image" Target="../media/image35.png"/><Relationship Id="rId4" Type="http://schemas.openxmlformats.org/officeDocument/2006/relationships/image" Target="../media/image32.png"/><Relationship Id="rId9" Type="http://schemas.openxmlformats.org/officeDocument/2006/relationships/customXml" Target="../ink/ink14.xml"/><Relationship Id="rId14" Type="http://schemas.openxmlformats.org/officeDocument/2006/relationships/image" Target="../media/image37.png"/></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7.jpg&amp;imwidth=1280"/><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ustomXml" Target="../ink/ink17.xml"/><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ustomXml" Target="../ink/ink18.xml"/><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5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www.alexdgibson.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2B9A4-96F6-6365-4765-D2B0B779608E}"/>
              </a:ext>
            </a:extLst>
          </p:cNvPr>
          <p:cNvSpPr>
            <a:spLocks noGrp="1"/>
          </p:cNvSpPr>
          <p:nvPr>
            <p:ph type="ctrTitle"/>
          </p:nvPr>
        </p:nvSpPr>
        <p:spPr>
          <a:xfrm>
            <a:off x="1524000" y="1211263"/>
            <a:ext cx="9144000" cy="2387600"/>
          </a:xfrm>
        </p:spPr>
        <p:txBody>
          <a:bodyPr>
            <a:normAutofit/>
          </a:bodyPr>
          <a:lstStyle/>
          <a:p>
            <a:r>
              <a:rPr lang="en-AU" sz="8000" b="1" dirty="0"/>
              <a:t>AI Cowboys in the Clinical Wild West</a:t>
            </a:r>
          </a:p>
        </p:txBody>
      </p:sp>
      <p:sp>
        <p:nvSpPr>
          <p:cNvPr id="3" name="Subtitle 2">
            <a:extLst>
              <a:ext uri="{FF2B5EF4-FFF2-40B4-BE49-F238E27FC236}">
                <a16:creationId xmlns:a16="http://schemas.microsoft.com/office/drawing/2014/main" id="{FF3A0BD5-932A-B158-0E35-56C8ABC91AB8}"/>
              </a:ext>
            </a:extLst>
          </p:cNvPr>
          <p:cNvSpPr>
            <a:spLocks noGrp="1"/>
          </p:cNvSpPr>
          <p:nvPr>
            <p:ph type="subTitle" idx="1"/>
          </p:nvPr>
        </p:nvSpPr>
        <p:spPr>
          <a:xfrm>
            <a:off x="1524000" y="4433888"/>
            <a:ext cx="9144000" cy="1655762"/>
          </a:xfrm>
        </p:spPr>
        <p:txBody>
          <a:bodyPr/>
          <a:lstStyle/>
          <a:p>
            <a:r>
              <a:rPr lang="en-AU" sz="3200" dirty="0"/>
              <a:t>Alexander Gibson</a:t>
            </a:r>
          </a:p>
          <a:p>
            <a:endParaRPr lang="en-AU" dirty="0"/>
          </a:p>
          <a:p>
            <a:r>
              <a:rPr lang="en-AU" sz="1800" dirty="0">
                <a:hlinkClick r:id="rId2">
                  <a:extLst>
                    <a:ext uri="{A12FA001-AC4F-418D-AE19-62706E023703}">
                      <ahyp:hlinkClr xmlns:ahyp="http://schemas.microsoft.com/office/drawing/2018/hyperlinkcolor" val="tx"/>
                    </a:ext>
                  </a:extLst>
                </a:hlinkClick>
              </a:rPr>
              <a:t>www.alexdgibson.com</a:t>
            </a:r>
            <a:r>
              <a:rPr lang="en-AU" sz="1800" dirty="0"/>
              <a:t>					ad.gibson@hdr.qut.edu</a:t>
            </a:r>
          </a:p>
        </p:txBody>
      </p:sp>
    </p:spTree>
    <p:extLst>
      <p:ext uri="{BB962C8B-B14F-4D97-AF65-F5344CB8AC3E}">
        <p14:creationId xmlns:p14="http://schemas.microsoft.com/office/powerpoint/2010/main" val="1540870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63EE6-84F0-EA84-3340-883306AED26F}"/>
              </a:ext>
            </a:extLst>
          </p:cNvPr>
          <p:cNvSpPr>
            <a:spLocks noGrp="1"/>
          </p:cNvSpPr>
          <p:nvPr>
            <p:ph type="title"/>
          </p:nvPr>
        </p:nvSpPr>
        <p:spPr>
          <a:xfrm>
            <a:off x="838200" y="625475"/>
            <a:ext cx="10515600" cy="1325563"/>
          </a:xfrm>
        </p:spPr>
        <p:txBody>
          <a:bodyPr>
            <a:noAutofit/>
          </a:bodyPr>
          <a:lstStyle/>
          <a:p>
            <a:r>
              <a:rPr lang="en-AU" sz="7200" b="1" dirty="0"/>
              <a:t>Clinical Prediction Models</a:t>
            </a:r>
          </a:p>
        </p:txBody>
      </p:sp>
      <p:sp>
        <p:nvSpPr>
          <p:cNvPr id="3" name="Content Placeholder 2">
            <a:extLst>
              <a:ext uri="{FF2B5EF4-FFF2-40B4-BE49-F238E27FC236}">
                <a16:creationId xmlns:a16="http://schemas.microsoft.com/office/drawing/2014/main" id="{636971D4-5E13-E199-5441-1A2E20E72E1F}"/>
              </a:ext>
            </a:extLst>
          </p:cNvPr>
          <p:cNvSpPr>
            <a:spLocks noGrp="1"/>
          </p:cNvSpPr>
          <p:nvPr>
            <p:ph idx="1"/>
          </p:nvPr>
        </p:nvSpPr>
        <p:spPr>
          <a:xfrm>
            <a:off x="838200" y="2098675"/>
            <a:ext cx="10515600" cy="4351338"/>
          </a:xfrm>
        </p:spPr>
        <p:txBody>
          <a:bodyPr/>
          <a:lstStyle/>
          <a:p>
            <a:r>
              <a:rPr lang="en-AU" dirty="0"/>
              <a:t>Outcome</a:t>
            </a:r>
          </a:p>
          <a:p>
            <a:pPr lvl="1"/>
            <a:r>
              <a:rPr lang="en-AU" dirty="0"/>
              <a:t>Diagnostic or Prognostic</a:t>
            </a:r>
          </a:p>
          <a:p>
            <a:r>
              <a:rPr lang="en-AU" dirty="0"/>
              <a:t>Method</a:t>
            </a:r>
          </a:p>
          <a:p>
            <a:pPr lvl="1"/>
            <a:r>
              <a:rPr lang="en-AU" dirty="0"/>
              <a:t>Logistic regression, Random Forest, </a:t>
            </a:r>
            <a:r>
              <a:rPr lang="en-AU" dirty="0" err="1"/>
              <a:t>XGBoost</a:t>
            </a:r>
            <a:endParaRPr lang="en-AU" dirty="0"/>
          </a:p>
          <a:p>
            <a:r>
              <a:rPr lang="en-AU" dirty="0"/>
              <a:t>Data</a:t>
            </a:r>
          </a:p>
          <a:p>
            <a:pPr lvl="1"/>
            <a:r>
              <a:rPr lang="en-AU" dirty="0"/>
              <a:t>Routinely collected, retrospective</a:t>
            </a:r>
          </a:p>
          <a:p>
            <a:r>
              <a:rPr lang="en-AU" dirty="0"/>
              <a:t>Study Type</a:t>
            </a:r>
          </a:p>
          <a:p>
            <a:pPr lvl="1"/>
            <a:r>
              <a:rPr lang="en-AU" dirty="0"/>
              <a:t>Development, internal/external validation, randomised trial</a:t>
            </a:r>
          </a:p>
          <a:p>
            <a:endParaRPr lang="en-AU" dirty="0"/>
          </a:p>
        </p:txBody>
      </p:sp>
    </p:spTree>
    <p:extLst>
      <p:ext uri="{BB962C8B-B14F-4D97-AF65-F5344CB8AC3E}">
        <p14:creationId xmlns:p14="http://schemas.microsoft.com/office/powerpoint/2010/main" val="966840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3144B-653B-6B47-6DB3-3872401692F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F828037-208F-34CD-303E-A38F5405DD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597" y="685798"/>
            <a:ext cx="8686806" cy="5791203"/>
          </a:xfrm>
          <a:prstGeom prst="rect">
            <a:avLst/>
          </a:prstGeom>
        </p:spPr>
      </p:pic>
    </p:spTree>
    <p:extLst>
      <p:ext uri="{BB962C8B-B14F-4D97-AF65-F5344CB8AC3E}">
        <p14:creationId xmlns:p14="http://schemas.microsoft.com/office/powerpoint/2010/main" val="3547983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9EB07-EBFA-2114-55F6-1994AFA7EAF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A0FA708-7A2E-BD57-49E6-86BF3449F0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597" y="685798"/>
            <a:ext cx="8686806" cy="5791203"/>
          </a:xfrm>
          <a:prstGeom prst="rect">
            <a:avLst/>
          </a:prstGeom>
        </p:spPr>
      </p:pic>
      <p:cxnSp>
        <p:nvCxnSpPr>
          <p:cNvPr id="2" name="Straight Arrow Connector 1">
            <a:extLst>
              <a:ext uri="{FF2B5EF4-FFF2-40B4-BE49-F238E27FC236}">
                <a16:creationId xmlns:a16="http://schemas.microsoft.com/office/drawing/2014/main" id="{54087E27-B4D6-2EC4-3943-BC9A1C746509}"/>
              </a:ext>
            </a:extLst>
          </p:cNvPr>
          <p:cNvCxnSpPr>
            <a:cxnSpLocks/>
          </p:cNvCxnSpPr>
          <p:nvPr/>
        </p:nvCxnSpPr>
        <p:spPr>
          <a:xfrm flipH="1">
            <a:off x="3092450" y="4782509"/>
            <a:ext cx="413846" cy="634041"/>
          </a:xfrm>
          <a:prstGeom prst="straightConnector1">
            <a:avLst/>
          </a:prstGeom>
          <a:ln w="41275">
            <a:solidFill>
              <a:schemeClr val="tx1"/>
            </a:solidFill>
            <a:headEnd type="none" w="lg" len="lg"/>
            <a:tailEnd type="triangle" w="med" len="med"/>
          </a:ln>
        </p:spPr>
        <p:style>
          <a:lnRef idx="3">
            <a:schemeClr val="accent2"/>
          </a:lnRef>
          <a:fillRef idx="0">
            <a:schemeClr val="accent2"/>
          </a:fillRef>
          <a:effectRef idx="2">
            <a:schemeClr val="accent2"/>
          </a:effectRef>
          <a:fontRef idx="minor">
            <a:schemeClr val="tx1"/>
          </a:fontRef>
        </p:style>
      </p:cxnSp>
      <p:sp>
        <p:nvSpPr>
          <p:cNvPr id="4" name="TextBox 3">
            <a:extLst>
              <a:ext uri="{FF2B5EF4-FFF2-40B4-BE49-F238E27FC236}">
                <a16:creationId xmlns:a16="http://schemas.microsoft.com/office/drawing/2014/main" id="{15498496-B993-33E6-3C08-5D64442709BA}"/>
              </a:ext>
            </a:extLst>
          </p:cNvPr>
          <p:cNvSpPr txBox="1"/>
          <p:nvPr/>
        </p:nvSpPr>
        <p:spPr>
          <a:xfrm>
            <a:off x="2901082" y="4413177"/>
            <a:ext cx="1835378" cy="369332"/>
          </a:xfrm>
          <a:prstGeom prst="rect">
            <a:avLst/>
          </a:prstGeom>
          <a:noFill/>
        </p:spPr>
        <p:txBody>
          <a:bodyPr wrap="square" rtlCol="0">
            <a:spAutoFit/>
          </a:bodyPr>
          <a:lstStyle/>
          <a:p>
            <a:r>
              <a:rPr lang="en-AU" dirty="0"/>
              <a:t>APGAR Score</a:t>
            </a:r>
          </a:p>
        </p:txBody>
      </p:sp>
    </p:spTree>
    <p:extLst>
      <p:ext uri="{BB962C8B-B14F-4D97-AF65-F5344CB8AC3E}">
        <p14:creationId xmlns:p14="http://schemas.microsoft.com/office/powerpoint/2010/main" val="3241318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BF095-DE01-85CD-D999-C16A0577399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CEEF4DA-45F2-7554-9621-B2406BE68A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597" y="685798"/>
            <a:ext cx="8686806" cy="5791203"/>
          </a:xfrm>
          <a:prstGeom prst="rect">
            <a:avLst/>
          </a:prstGeom>
        </p:spPr>
      </p:pic>
      <p:cxnSp>
        <p:nvCxnSpPr>
          <p:cNvPr id="2" name="Straight Arrow Connector 1">
            <a:extLst>
              <a:ext uri="{FF2B5EF4-FFF2-40B4-BE49-F238E27FC236}">
                <a16:creationId xmlns:a16="http://schemas.microsoft.com/office/drawing/2014/main" id="{074F1625-ABED-7379-0BE4-7026B5B77819}"/>
              </a:ext>
            </a:extLst>
          </p:cNvPr>
          <p:cNvCxnSpPr>
            <a:cxnSpLocks/>
          </p:cNvCxnSpPr>
          <p:nvPr/>
        </p:nvCxnSpPr>
        <p:spPr>
          <a:xfrm flipH="1">
            <a:off x="3092450" y="4782509"/>
            <a:ext cx="413846" cy="634041"/>
          </a:xfrm>
          <a:prstGeom prst="straightConnector1">
            <a:avLst/>
          </a:prstGeom>
          <a:ln w="41275">
            <a:solidFill>
              <a:schemeClr val="tx1"/>
            </a:solidFill>
            <a:headEnd type="none" w="lg" len="lg"/>
            <a:tailEnd type="triangle" w="med" len="med"/>
          </a:ln>
        </p:spPr>
        <p:style>
          <a:lnRef idx="3">
            <a:schemeClr val="accent2"/>
          </a:lnRef>
          <a:fillRef idx="0">
            <a:schemeClr val="accent2"/>
          </a:fillRef>
          <a:effectRef idx="2">
            <a:schemeClr val="accent2"/>
          </a:effectRef>
          <a:fontRef idx="minor">
            <a:schemeClr val="tx1"/>
          </a:fontRef>
        </p:style>
      </p:cxnSp>
      <p:sp>
        <p:nvSpPr>
          <p:cNvPr id="4" name="TextBox 3">
            <a:extLst>
              <a:ext uri="{FF2B5EF4-FFF2-40B4-BE49-F238E27FC236}">
                <a16:creationId xmlns:a16="http://schemas.microsoft.com/office/drawing/2014/main" id="{EBD9CBD3-9342-1F3B-CC25-FA6DA98639D3}"/>
              </a:ext>
            </a:extLst>
          </p:cNvPr>
          <p:cNvSpPr txBox="1"/>
          <p:nvPr/>
        </p:nvSpPr>
        <p:spPr>
          <a:xfrm>
            <a:off x="2901082" y="4413177"/>
            <a:ext cx="1835378" cy="369332"/>
          </a:xfrm>
          <a:prstGeom prst="rect">
            <a:avLst/>
          </a:prstGeom>
          <a:noFill/>
        </p:spPr>
        <p:txBody>
          <a:bodyPr wrap="square" rtlCol="0">
            <a:spAutoFit/>
          </a:bodyPr>
          <a:lstStyle/>
          <a:p>
            <a:r>
              <a:rPr lang="en-AU" dirty="0"/>
              <a:t>APGAR Score</a:t>
            </a:r>
          </a:p>
        </p:txBody>
      </p:sp>
      <p:cxnSp>
        <p:nvCxnSpPr>
          <p:cNvPr id="5" name="Straight Arrow Connector 4">
            <a:extLst>
              <a:ext uri="{FF2B5EF4-FFF2-40B4-BE49-F238E27FC236}">
                <a16:creationId xmlns:a16="http://schemas.microsoft.com/office/drawing/2014/main" id="{15EA41DE-C568-E972-57E4-533E51A9972E}"/>
              </a:ext>
            </a:extLst>
          </p:cNvPr>
          <p:cNvCxnSpPr>
            <a:cxnSpLocks/>
          </p:cNvCxnSpPr>
          <p:nvPr/>
        </p:nvCxnSpPr>
        <p:spPr>
          <a:xfrm>
            <a:off x="4975111" y="4188853"/>
            <a:ext cx="210509" cy="1039390"/>
          </a:xfrm>
          <a:prstGeom prst="straightConnector1">
            <a:avLst/>
          </a:prstGeom>
          <a:ln w="41275">
            <a:solidFill>
              <a:schemeClr val="tx1"/>
            </a:solidFill>
            <a:headEnd type="none" w="lg" len="lg"/>
            <a:tailEnd type="triangle" w="med" len="med"/>
          </a:ln>
        </p:spPr>
        <p:style>
          <a:lnRef idx="3">
            <a:schemeClr val="accent2"/>
          </a:lnRef>
          <a:fillRef idx="0">
            <a:schemeClr val="accent2"/>
          </a:fillRef>
          <a:effectRef idx="2">
            <a:schemeClr val="accent2"/>
          </a:effectRef>
          <a:fontRef idx="minor">
            <a:schemeClr val="tx1"/>
          </a:fontRef>
        </p:style>
      </p:cxnSp>
      <p:sp>
        <p:nvSpPr>
          <p:cNvPr id="7" name="TextBox 6">
            <a:extLst>
              <a:ext uri="{FF2B5EF4-FFF2-40B4-BE49-F238E27FC236}">
                <a16:creationId xmlns:a16="http://schemas.microsoft.com/office/drawing/2014/main" id="{ADDAA6C1-D870-D495-3646-CB5283E40AE0}"/>
              </a:ext>
            </a:extLst>
          </p:cNvPr>
          <p:cNvSpPr txBox="1"/>
          <p:nvPr/>
        </p:nvSpPr>
        <p:spPr>
          <a:xfrm>
            <a:off x="3506296" y="3498072"/>
            <a:ext cx="3072121" cy="646331"/>
          </a:xfrm>
          <a:prstGeom prst="rect">
            <a:avLst/>
          </a:prstGeom>
          <a:noFill/>
        </p:spPr>
        <p:txBody>
          <a:bodyPr wrap="square" rtlCol="0">
            <a:spAutoFit/>
          </a:bodyPr>
          <a:lstStyle/>
          <a:p>
            <a:pPr algn="ctr"/>
            <a:r>
              <a:rPr lang="en-AU" dirty="0"/>
              <a:t>Commercialisation of computers</a:t>
            </a:r>
          </a:p>
        </p:txBody>
      </p:sp>
    </p:spTree>
    <p:extLst>
      <p:ext uri="{BB962C8B-B14F-4D97-AF65-F5344CB8AC3E}">
        <p14:creationId xmlns:p14="http://schemas.microsoft.com/office/powerpoint/2010/main" val="3078381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AF191-1705-E10C-E6EB-C68616EED14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09BB575-4224-B4B3-A8B0-840885DA8E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597" y="685798"/>
            <a:ext cx="8686806" cy="5791203"/>
          </a:xfrm>
          <a:prstGeom prst="rect">
            <a:avLst/>
          </a:prstGeom>
        </p:spPr>
      </p:pic>
      <p:cxnSp>
        <p:nvCxnSpPr>
          <p:cNvPr id="2" name="Straight Arrow Connector 1">
            <a:extLst>
              <a:ext uri="{FF2B5EF4-FFF2-40B4-BE49-F238E27FC236}">
                <a16:creationId xmlns:a16="http://schemas.microsoft.com/office/drawing/2014/main" id="{11A00BE2-E13D-C28D-A38E-962EE4FB4472}"/>
              </a:ext>
            </a:extLst>
          </p:cNvPr>
          <p:cNvCxnSpPr>
            <a:cxnSpLocks/>
          </p:cNvCxnSpPr>
          <p:nvPr/>
        </p:nvCxnSpPr>
        <p:spPr>
          <a:xfrm flipH="1">
            <a:off x="3092450" y="4782509"/>
            <a:ext cx="413846" cy="634041"/>
          </a:xfrm>
          <a:prstGeom prst="straightConnector1">
            <a:avLst/>
          </a:prstGeom>
          <a:ln w="41275">
            <a:solidFill>
              <a:schemeClr val="tx1"/>
            </a:solidFill>
            <a:headEnd type="none" w="lg" len="lg"/>
            <a:tailEnd type="triangle" w="med" len="med"/>
          </a:ln>
        </p:spPr>
        <p:style>
          <a:lnRef idx="3">
            <a:schemeClr val="accent2"/>
          </a:lnRef>
          <a:fillRef idx="0">
            <a:schemeClr val="accent2"/>
          </a:fillRef>
          <a:effectRef idx="2">
            <a:schemeClr val="accent2"/>
          </a:effectRef>
          <a:fontRef idx="minor">
            <a:schemeClr val="tx1"/>
          </a:fontRef>
        </p:style>
      </p:cxnSp>
      <p:sp>
        <p:nvSpPr>
          <p:cNvPr id="4" name="TextBox 3">
            <a:extLst>
              <a:ext uri="{FF2B5EF4-FFF2-40B4-BE49-F238E27FC236}">
                <a16:creationId xmlns:a16="http://schemas.microsoft.com/office/drawing/2014/main" id="{242BAB83-06BA-F807-BEEA-047E785C4BDE}"/>
              </a:ext>
            </a:extLst>
          </p:cNvPr>
          <p:cNvSpPr txBox="1"/>
          <p:nvPr/>
        </p:nvSpPr>
        <p:spPr>
          <a:xfrm>
            <a:off x="2901082" y="4413177"/>
            <a:ext cx="1835378" cy="369332"/>
          </a:xfrm>
          <a:prstGeom prst="rect">
            <a:avLst/>
          </a:prstGeom>
          <a:noFill/>
        </p:spPr>
        <p:txBody>
          <a:bodyPr wrap="square" rtlCol="0">
            <a:spAutoFit/>
          </a:bodyPr>
          <a:lstStyle/>
          <a:p>
            <a:r>
              <a:rPr lang="en-AU" dirty="0"/>
              <a:t>APGAR Score</a:t>
            </a:r>
          </a:p>
        </p:txBody>
      </p:sp>
      <p:cxnSp>
        <p:nvCxnSpPr>
          <p:cNvPr id="5" name="Straight Arrow Connector 4">
            <a:extLst>
              <a:ext uri="{FF2B5EF4-FFF2-40B4-BE49-F238E27FC236}">
                <a16:creationId xmlns:a16="http://schemas.microsoft.com/office/drawing/2014/main" id="{7E2525B6-7E3B-2F10-3635-F68C619CE7E0}"/>
              </a:ext>
            </a:extLst>
          </p:cNvPr>
          <p:cNvCxnSpPr>
            <a:cxnSpLocks/>
          </p:cNvCxnSpPr>
          <p:nvPr/>
        </p:nvCxnSpPr>
        <p:spPr>
          <a:xfrm>
            <a:off x="4975111" y="4188853"/>
            <a:ext cx="210509" cy="1039390"/>
          </a:xfrm>
          <a:prstGeom prst="straightConnector1">
            <a:avLst/>
          </a:prstGeom>
          <a:ln w="41275">
            <a:solidFill>
              <a:schemeClr val="tx1"/>
            </a:solidFill>
            <a:headEnd type="none" w="lg" len="lg"/>
            <a:tailEnd type="triangle" w="med" len="med"/>
          </a:ln>
        </p:spPr>
        <p:style>
          <a:lnRef idx="3">
            <a:schemeClr val="accent2"/>
          </a:lnRef>
          <a:fillRef idx="0">
            <a:schemeClr val="accent2"/>
          </a:fillRef>
          <a:effectRef idx="2">
            <a:schemeClr val="accent2"/>
          </a:effectRef>
          <a:fontRef idx="minor">
            <a:schemeClr val="tx1"/>
          </a:fontRef>
        </p:style>
      </p:cxnSp>
      <p:sp>
        <p:nvSpPr>
          <p:cNvPr id="7" name="TextBox 6">
            <a:extLst>
              <a:ext uri="{FF2B5EF4-FFF2-40B4-BE49-F238E27FC236}">
                <a16:creationId xmlns:a16="http://schemas.microsoft.com/office/drawing/2014/main" id="{A8E6189B-D4A1-EF95-B067-0401B3F39586}"/>
              </a:ext>
            </a:extLst>
          </p:cNvPr>
          <p:cNvSpPr txBox="1"/>
          <p:nvPr/>
        </p:nvSpPr>
        <p:spPr>
          <a:xfrm>
            <a:off x="3506296" y="3498072"/>
            <a:ext cx="3072121" cy="646331"/>
          </a:xfrm>
          <a:prstGeom prst="rect">
            <a:avLst/>
          </a:prstGeom>
          <a:noFill/>
        </p:spPr>
        <p:txBody>
          <a:bodyPr wrap="square" rtlCol="0">
            <a:spAutoFit/>
          </a:bodyPr>
          <a:lstStyle/>
          <a:p>
            <a:pPr algn="ctr"/>
            <a:r>
              <a:rPr lang="en-AU" dirty="0"/>
              <a:t>Commercialisation of computers</a:t>
            </a:r>
          </a:p>
        </p:txBody>
      </p:sp>
      <p:cxnSp>
        <p:nvCxnSpPr>
          <p:cNvPr id="6" name="Straight Arrow Connector 5">
            <a:extLst>
              <a:ext uri="{FF2B5EF4-FFF2-40B4-BE49-F238E27FC236}">
                <a16:creationId xmlns:a16="http://schemas.microsoft.com/office/drawing/2014/main" id="{1E3FA092-7600-AE73-CA6C-BD8A82D18FEF}"/>
              </a:ext>
            </a:extLst>
          </p:cNvPr>
          <p:cNvCxnSpPr>
            <a:cxnSpLocks/>
          </p:cNvCxnSpPr>
          <p:nvPr/>
        </p:nvCxnSpPr>
        <p:spPr>
          <a:xfrm>
            <a:off x="8445500" y="2012955"/>
            <a:ext cx="946150" cy="234945"/>
          </a:xfrm>
          <a:prstGeom prst="straightConnector1">
            <a:avLst/>
          </a:prstGeom>
          <a:ln w="41275">
            <a:solidFill>
              <a:schemeClr val="tx1"/>
            </a:solidFill>
            <a:headEnd type="none" w="lg" len="lg"/>
            <a:tailEnd type="triangle" w="med" len="med"/>
          </a:ln>
        </p:spPr>
        <p:style>
          <a:lnRef idx="3">
            <a:schemeClr val="accent2"/>
          </a:lnRef>
          <a:fillRef idx="0">
            <a:schemeClr val="accent2"/>
          </a:fillRef>
          <a:effectRef idx="2">
            <a:schemeClr val="accent2"/>
          </a:effectRef>
          <a:fontRef idx="minor">
            <a:schemeClr val="tx1"/>
          </a:fontRef>
        </p:style>
      </p:cxnSp>
      <p:sp>
        <p:nvSpPr>
          <p:cNvPr id="8" name="TextBox 7">
            <a:extLst>
              <a:ext uri="{FF2B5EF4-FFF2-40B4-BE49-F238E27FC236}">
                <a16:creationId xmlns:a16="http://schemas.microsoft.com/office/drawing/2014/main" id="{1539A026-8043-ABA3-A7D5-D801BA0A45EE}"/>
              </a:ext>
            </a:extLst>
          </p:cNvPr>
          <p:cNvSpPr txBox="1"/>
          <p:nvPr/>
        </p:nvSpPr>
        <p:spPr>
          <a:xfrm>
            <a:off x="5576396" y="1828289"/>
            <a:ext cx="3072121" cy="369332"/>
          </a:xfrm>
          <a:prstGeom prst="rect">
            <a:avLst/>
          </a:prstGeom>
          <a:noFill/>
        </p:spPr>
        <p:txBody>
          <a:bodyPr wrap="square" rtlCol="0">
            <a:spAutoFit/>
          </a:bodyPr>
          <a:lstStyle/>
          <a:p>
            <a:pPr algn="ctr"/>
            <a:r>
              <a:rPr lang="en-AU" dirty="0"/>
              <a:t>Commercialisation of AI</a:t>
            </a:r>
          </a:p>
        </p:txBody>
      </p:sp>
    </p:spTree>
    <p:extLst>
      <p:ext uri="{BB962C8B-B14F-4D97-AF65-F5344CB8AC3E}">
        <p14:creationId xmlns:p14="http://schemas.microsoft.com/office/powerpoint/2010/main" val="1530725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9AC7C-4F7B-6897-B189-AD5BC5438CBA}"/>
              </a:ext>
            </a:extLst>
          </p:cNvPr>
          <p:cNvSpPr>
            <a:spLocks noGrp="1"/>
          </p:cNvSpPr>
          <p:nvPr>
            <p:ph type="title"/>
          </p:nvPr>
        </p:nvSpPr>
        <p:spPr/>
        <p:txBody>
          <a:bodyPr>
            <a:noAutofit/>
          </a:bodyPr>
          <a:lstStyle/>
          <a:p>
            <a:r>
              <a:rPr lang="en-AU" sz="7200" dirty="0"/>
              <a:t>Plagued with Poor Practice</a:t>
            </a:r>
          </a:p>
        </p:txBody>
      </p:sp>
      <p:pic>
        <p:nvPicPr>
          <p:cNvPr id="6" name="Picture 1">
            <a:extLst>
              <a:ext uri="{FF2B5EF4-FFF2-40B4-BE49-F238E27FC236}">
                <a16:creationId xmlns:a16="http://schemas.microsoft.com/office/drawing/2014/main" id="{E1C67562-808B-01E9-F13F-9A94811C63A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78151" y="1690688"/>
            <a:ext cx="5866872" cy="463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326FB220-621C-91A2-43DA-572CACFE515E}"/>
              </a:ext>
            </a:extLst>
          </p:cNvPr>
          <p:cNvSpPr txBox="1"/>
          <p:nvPr/>
        </p:nvSpPr>
        <p:spPr>
          <a:xfrm>
            <a:off x="8985250" y="6277431"/>
            <a:ext cx="3143250" cy="215444"/>
          </a:xfrm>
          <a:prstGeom prst="rect">
            <a:avLst/>
          </a:prstGeom>
          <a:noFill/>
        </p:spPr>
        <p:txBody>
          <a:bodyPr wrap="square">
            <a:spAutoFit/>
          </a:bodyPr>
          <a:lstStyle/>
          <a:p>
            <a:r>
              <a:rPr lang="en-AU" sz="800" i="0" dirty="0">
                <a:effectLst/>
                <a:latin typeface="Source Sans Pro" panose="020B0503030403020204" pitchFamily="34" charset="0"/>
                <a:hlinkClick r:id="rId3">
                  <a:extLst>
                    <a:ext uri="{A12FA001-AC4F-418D-AE19-62706E023703}">
                      <ahyp:hlinkClr xmlns:ahyp="http://schemas.microsoft.com/office/drawing/2018/hyperlinkcolor" val="tx"/>
                    </a:ext>
                  </a:extLst>
                </a:hlinkClick>
              </a:rPr>
              <a:t>https://doi.org/10.1146/annurev-statistics-042324-123749</a:t>
            </a:r>
            <a:endParaRPr lang="en-AU" sz="800" dirty="0"/>
          </a:p>
        </p:txBody>
      </p:sp>
    </p:spTree>
    <p:extLst>
      <p:ext uri="{BB962C8B-B14F-4D97-AF65-F5344CB8AC3E}">
        <p14:creationId xmlns:p14="http://schemas.microsoft.com/office/powerpoint/2010/main" val="2659016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411EA-B1B6-B55B-7419-65ACA72BB265}"/>
              </a:ext>
            </a:extLst>
          </p:cNvPr>
          <p:cNvSpPr>
            <a:spLocks noGrp="1"/>
          </p:cNvSpPr>
          <p:nvPr>
            <p:ph type="title"/>
          </p:nvPr>
        </p:nvSpPr>
        <p:spPr>
          <a:xfrm>
            <a:off x="838200" y="1233476"/>
            <a:ext cx="10515600" cy="1325563"/>
          </a:xfrm>
        </p:spPr>
        <p:txBody>
          <a:bodyPr>
            <a:normAutofit/>
          </a:bodyPr>
          <a:lstStyle/>
          <a:p>
            <a:pPr algn="ctr"/>
            <a:r>
              <a:rPr lang="en-AU" sz="8800" b="1" dirty="0"/>
              <a:t>Data Provenance</a:t>
            </a:r>
          </a:p>
        </p:txBody>
      </p:sp>
      <p:sp>
        <p:nvSpPr>
          <p:cNvPr id="3" name="Content Placeholder 2">
            <a:extLst>
              <a:ext uri="{FF2B5EF4-FFF2-40B4-BE49-F238E27FC236}">
                <a16:creationId xmlns:a16="http://schemas.microsoft.com/office/drawing/2014/main" id="{57A22533-69E3-8727-39C9-28BFA4A0C9ED}"/>
              </a:ext>
            </a:extLst>
          </p:cNvPr>
          <p:cNvSpPr>
            <a:spLocks noGrp="1"/>
          </p:cNvSpPr>
          <p:nvPr>
            <p:ph idx="1"/>
          </p:nvPr>
        </p:nvSpPr>
        <p:spPr>
          <a:xfrm>
            <a:off x="1112437" y="3827017"/>
            <a:ext cx="9967126" cy="943889"/>
          </a:xfrm>
        </p:spPr>
        <p:txBody>
          <a:bodyPr>
            <a:normAutofit fontScale="85000" lnSpcReduction="10000"/>
          </a:bodyPr>
          <a:lstStyle/>
          <a:p>
            <a:pPr marL="0" indent="0" algn="ctr">
              <a:buNone/>
            </a:pPr>
            <a:r>
              <a:rPr lang="en-AU" sz="5400" dirty="0"/>
              <a:t>Who   What   When   Where   Why   How</a:t>
            </a:r>
          </a:p>
        </p:txBody>
      </p:sp>
    </p:spTree>
    <p:extLst>
      <p:ext uri="{BB962C8B-B14F-4D97-AF65-F5344CB8AC3E}">
        <p14:creationId xmlns:p14="http://schemas.microsoft.com/office/powerpoint/2010/main" val="3697454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AA995A9-FD01-5155-5A91-CF152409EE23}"/>
              </a:ext>
            </a:extLst>
          </p:cNvPr>
          <p:cNvSpPr txBox="1"/>
          <p:nvPr/>
        </p:nvSpPr>
        <p:spPr>
          <a:xfrm>
            <a:off x="1227137" y="1425887"/>
            <a:ext cx="9737725" cy="4006225"/>
          </a:xfrm>
          <a:prstGeom prst="rect">
            <a:avLst/>
          </a:prstGeom>
          <a:noFill/>
        </p:spPr>
        <p:txBody>
          <a:bodyPr wrap="square">
            <a:spAutoFit/>
          </a:bodyPr>
          <a:lstStyle/>
          <a:p>
            <a:pPr indent="0" algn="l">
              <a:spcBef>
                <a:spcPts val="1125"/>
              </a:spcBef>
              <a:buNone/>
            </a:pPr>
            <a:r>
              <a:rPr lang="en-AU" sz="2800" b="0" i="0" dirty="0">
                <a:effectLst/>
                <a:latin typeface="Figtree"/>
              </a:rPr>
              <a:t>“Data provenance is the documentation of where a piece of data comes from and the processes and methodology by which it was produced. Put simply, provenance answers the questions of why and how the data was produced, as well as where, when and by whom.</a:t>
            </a:r>
          </a:p>
          <a:p>
            <a:pPr indent="0" algn="l">
              <a:spcBef>
                <a:spcPts val="1125"/>
              </a:spcBef>
              <a:buNone/>
            </a:pPr>
            <a:r>
              <a:rPr lang="en-AU" sz="2800" b="0" i="0" dirty="0">
                <a:effectLst/>
                <a:latin typeface="Figtree"/>
              </a:rPr>
              <a:t>Data provenance is metadata that </a:t>
            </a:r>
            <a:r>
              <a:rPr lang="en-AU" sz="2800" i="0" dirty="0">
                <a:effectLst/>
                <a:latin typeface="Figtree"/>
              </a:rPr>
              <a:t>confirms the authenticity </a:t>
            </a:r>
            <a:r>
              <a:rPr lang="en-AU" sz="2800" b="0" i="0" dirty="0">
                <a:effectLst/>
                <a:latin typeface="Figtree"/>
              </a:rPr>
              <a:t>of that data and </a:t>
            </a:r>
            <a:r>
              <a:rPr lang="en-AU" sz="2800" i="0" dirty="0">
                <a:effectLst/>
                <a:latin typeface="Figtree"/>
              </a:rPr>
              <a:t>enables it to be reused</a:t>
            </a:r>
            <a:r>
              <a:rPr lang="en-AU" sz="2800" b="0" i="0" dirty="0">
                <a:effectLst/>
                <a:latin typeface="Figtree"/>
              </a:rPr>
              <a:t>.”</a:t>
            </a:r>
          </a:p>
          <a:p>
            <a:pPr>
              <a:spcBef>
                <a:spcPts val="1125"/>
              </a:spcBef>
            </a:pPr>
            <a:r>
              <a:rPr lang="en-AU" sz="2400" b="1" dirty="0">
                <a:latin typeface="Figtree"/>
              </a:rPr>
              <a:t>- Australian Research Data Commons</a:t>
            </a:r>
            <a:r>
              <a:rPr lang="en-AU" sz="4000" b="1" dirty="0">
                <a:latin typeface="Figtree"/>
              </a:rPr>
              <a:t> 		</a:t>
            </a:r>
            <a:r>
              <a:rPr lang="en-AU" sz="1200" dirty="0">
                <a:latin typeface="Figtree"/>
              </a:rPr>
              <a:t>https://ardc.edu.au/resource/data-provenance/</a:t>
            </a:r>
            <a:endParaRPr lang="en-AU" sz="2800" i="0" dirty="0">
              <a:effectLst/>
              <a:latin typeface="Figtree"/>
            </a:endParaRPr>
          </a:p>
        </p:txBody>
      </p:sp>
    </p:spTree>
    <p:extLst>
      <p:ext uri="{BB962C8B-B14F-4D97-AF65-F5344CB8AC3E}">
        <p14:creationId xmlns:p14="http://schemas.microsoft.com/office/powerpoint/2010/main" val="1783146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FF4A7-DFAF-62DE-A28E-A2981F1D427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7F571D4-9EB7-DD90-3DC7-69A07B040DF6}"/>
              </a:ext>
            </a:extLst>
          </p:cNvPr>
          <p:cNvSpPr txBox="1"/>
          <p:nvPr/>
        </p:nvSpPr>
        <p:spPr>
          <a:xfrm>
            <a:off x="1227137" y="1425887"/>
            <a:ext cx="9737725" cy="4006225"/>
          </a:xfrm>
          <a:prstGeom prst="rect">
            <a:avLst/>
          </a:prstGeom>
          <a:noFill/>
        </p:spPr>
        <p:txBody>
          <a:bodyPr wrap="square">
            <a:spAutoFit/>
          </a:bodyPr>
          <a:lstStyle/>
          <a:p>
            <a:pPr indent="0" algn="l">
              <a:spcBef>
                <a:spcPts val="1125"/>
              </a:spcBef>
              <a:buNone/>
            </a:pPr>
            <a:r>
              <a:rPr lang="en-AU" sz="2800" b="0" i="0" dirty="0">
                <a:effectLst/>
                <a:latin typeface="Figtree"/>
              </a:rPr>
              <a:t>“Data provenance is the documentation of where a piece of data comes from and the processes and methodology by which it was produced. Put simply, provenance answers the questions of why and how the data was produced, as well as where, when and by whom.</a:t>
            </a:r>
          </a:p>
          <a:p>
            <a:pPr indent="0" algn="l">
              <a:spcBef>
                <a:spcPts val="1125"/>
              </a:spcBef>
              <a:buNone/>
            </a:pPr>
            <a:r>
              <a:rPr lang="en-AU" sz="2800" b="0" i="0" dirty="0">
                <a:effectLst/>
                <a:latin typeface="Figtree"/>
              </a:rPr>
              <a:t>Data provenance is metadata that </a:t>
            </a:r>
            <a:r>
              <a:rPr lang="en-AU" sz="2800" b="1" i="0" dirty="0">
                <a:solidFill>
                  <a:schemeClr val="accent2">
                    <a:lumMod val="75000"/>
                  </a:schemeClr>
                </a:solidFill>
                <a:effectLst/>
                <a:latin typeface="Figtree"/>
              </a:rPr>
              <a:t>confirms the authenticity </a:t>
            </a:r>
            <a:r>
              <a:rPr lang="en-AU" sz="2800" b="0" i="0" dirty="0">
                <a:effectLst/>
                <a:latin typeface="Figtree"/>
              </a:rPr>
              <a:t>of that data and </a:t>
            </a:r>
            <a:r>
              <a:rPr lang="en-AU" sz="2800" b="1" i="0" dirty="0">
                <a:solidFill>
                  <a:schemeClr val="accent2">
                    <a:lumMod val="75000"/>
                  </a:schemeClr>
                </a:solidFill>
                <a:effectLst/>
                <a:latin typeface="Figtree"/>
              </a:rPr>
              <a:t>enables it to be reused</a:t>
            </a:r>
            <a:r>
              <a:rPr lang="en-AU" sz="2800" b="0" i="0" dirty="0">
                <a:effectLst/>
                <a:latin typeface="Figtree"/>
              </a:rPr>
              <a:t>.”</a:t>
            </a:r>
          </a:p>
          <a:p>
            <a:pPr>
              <a:spcBef>
                <a:spcPts val="1125"/>
              </a:spcBef>
            </a:pPr>
            <a:r>
              <a:rPr lang="en-AU" sz="2400" b="1" dirty="0">
                <a:latin typeface="Figtree"/>
              </a:rPr>
              <a:t>- Australian Research Data Commons</a:t>
            </a:r>
            <a:r>
              <a:rPr lang="en-AU" sz="4000" b="1" dirty="0">
                <a:latin typeface="Figtree"/>
              </a:rPr>
              <a:t> 		</a:t>
            </a:r>
            <a:r>
              <a:rPr lang="en-AU" sz="1200" dirty="0">
                <a:latin typeface="Figtree"/>
              </a:rPr>
              <a:t>https://ardc.edu.au/resource/data-provenance/</a:t>
            </a:r>
            <a:endParaRPr lang="en-AU" sz="2800" i="0" dirty="0">
              <a:effectLst/>
              <a:latin typeface="Figtree"/>
            </a:endParaRPr>
          </a:p>
        </p:txBody>
      </p:sp>
    </p:spTree>
    <p:extLst>
      <p:ext uri="{BB962C8B-B14F-4D97-AF65-F5344CB8AC3E}">
        <p14:creationId xmlns:p14="http://schemas.microsoft.com/office/powerpoint/2010/main" val="1353929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19A391-864A-067C-5BF2-3972ABB237CD}"/>
              </a:ext>
            </a:extLst>
          </p:cNvPr>
          <p:cNvPicPr>
            <a:picLocks noChangeAspect="1"/>
          </p:cNvPicPr>
          <p:nvPr/>
        </p:nvPicPr>
        <p:blipFill>
          <a:blip r:embed="rId2"/>
          <a:srcRect b="3426"/>
          <a:stretch>
            <a:fillRect/>
          </a:stretch>
        </p:blipFill>
        <p:spPr>
          <a:xfrm>
            <a:off x="1671651" y="114300"/>
            <a:ext cx="8962997" cy="6623050"/>
          </a:xfrm>
          <a:prstGeom prst="rect">
            <a:avLst/>
          </a:prstGeom>
        </p:spPr>
      </p:pic>
    </p:spTree>
    <p:extLst>
      <p:ext uri="{BB962C8B-B14F-4D97-AF65-F5344CB8AC3E}">
        <p14:creationId xmlns:p14="http://schemas.microsoft.com/office/powerpoint/2010/main" val="1836556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2AA69-3418-A681-CB82-21A996A8C7B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5BEAFB3-E39C-8592-41EB-723A4DCEE420}"/>
              </a:ext>
            </a:extLst>
          </p:cNvPr>
          <p:cNvPicPr>
            <a:picLocks noChangeAspect="1"/>
          </p:cNvPicPr>
          <p:nvPr/>
        </p:nvPicPr>
        <p:blipFill>
          <a:blip r:embed="rId2"/>
          <a:srcRect b="3426"/>
          <a:stretch>
            <a:fillRect/>
          </a:stretch>
        </p:blipFill>
        <p:spPr>
          <a:xfrm>
            <a:off x="1671651" y="114300"/>
            <a:ext cx="8962997" cy="6623050"/>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71A03642-7BDF-249F-39BB-D5BB68838F75}"/>
                  </a:ext>
                </a:extLst>
              </p14:cNvPr>
              <p14:cNvContentPartPr/>
              <p14:nvPr/>
            </p14:nvContentPartPr>
            <p14:xfrm>
              <a:off x="2088850" y="1523140"/>
              <a:ext cx="3366720" cy="39240"/>
            </p14:xfrm>
          </p:contentPart>
        </mc:Choice>
        <mc:Fallback xmlns="">
          <p:pic>
            <p:nvPicPr>
              <p:cNvPr id="2" name="Ink 1">
                <a:extLst>
                  <a:ext uri="{FF2B5EF4-FFF2-40B4-BE49-F238E27FC236}">
                    <a16:creationId xmlns:a16="http://schemas.microsoft.com/office/drawing/2014/main" id="{71A03642-7BDF-249F-39BB-D5BB68838F75}"/>
                  </a:ext>
                </a:extLst>
              </p:cNvPr>
              <p:cNvPicPr/>
              <p:nvPr/>
            </p:nvPicPr>
            <p:blipFill>
              <a:blip r:embed="rId4"/>
              <a:stretch>
                <a:fillRect/>
              </a:stretch>
            </p:blipFill>
            <p:spPr>
              <a:xfrm>
                <a:off x="1999210" y="1343140"/>
                <a:ext cx="3546360" cy="398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07C4BA22-A3C7-B40E-2B08-AACE828D6AF1}"/>
                  </a:ext>
                </a:extLst>
              </p14:cNvPr>
              <p14:cNvContentPartPr/>
              <p14:nvPr/>
            </p14:nvContentPartPr>
            <p14:xfrm>
              <a:off x="2120890" y="1828780"/>
              <a:ext cx="1091520" cy="44640"/>
            </p14:xfrm>
          </p:contentPart>
        </mc:Choice>
        <mc:Fallback xmlns="">
          <p:pic>
            <p:nvPicPr>
              <p:cNvPr id="3" name="Ink 2">
                <a:extLst>
                  <a:ext uri="{FF2B5EF4-FFF2-40B4-BE49-F238E27FC236}">
                    <a16:creationId xmlns:a16="http://schemas.microsoft.com/office/drawing/2014/main" id="{07C4BA22-A3C7-B40E-2B08-AACE828D6AF1}"/>
                  </a:ext>
                </a:extLst>
              </p:cNvPr>
              <p:cNvPicPr/>
              <p:nvPr/>
            </p:nvPicPr>
            <p:blipFill>
              <a:blip r:embed="rId6"/>
              <a:stretch>
                <a:fillRect/>
              </a:stretch>
            </p:blipFill>
            <p:spPr>
              <a:xfrm>
                <a:off x="2030890" y="1648780"/>
                <a:ext cx="1271160" cy="404280"/>
              </a:xfrm>
              <a:prstGeom prst="rect">
                <a:avLst/>
              </a:prstGeom>
            </p:spPr>
          </p:pic>
        </mc:Fallback>
      </mc:AlternateContent>
    </p:spTree>
    <p:extLst>
      <p:ext uri="{BB962C8B-B14F-4D97-AF65-F5344CB8AC3E}">
        <p14:creationId xmlns:p14="http://schemas.microsoft.com/office/powerpoint/2010/main" val="829743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0ACC9-07A9-4EA8-9721-302C3D6F590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94E27F1-0C06-AEF9-7618-2B085C11DAE0}"/>
              </a:ext>
            </a:extLst>
          </p:cNvPr>
          <p:cNvPicPr>
            <a:picLocks noChangeAspect="1"/>
          </p:cNvPicPr>
          <p:nvPr/>
        </p:nvPicPr>
        <p:blipFill>
          <a:blip r:embed="rId2"/>
          <a:srcRect b="3426"/>
          <a:stretch>
            <a:fillRect/>
          </a:stretch>
        </p:blipFill>
        <p:spPr>
          <a:xfrm>
            <a:off x="1671651" y="114300"/>
            <a:ext cx="8962997" cy="6623050"/>
          </a:xfrm>
          <a:prstGeom prst="rect">
            <a:avLst/>
          </a:prstGeom>
        </p:spPr>
      </p:pic>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78E30257-3625-CEA1-528E-C3EBBD70F566}"/>
                  </a:ext>
                </a:extLst>
              </p14:cNvPr>
              <p14:cNvContentPartPr/>
              <p14:nvPr/>
            </p14:nvContentPartPr>
            <p14:xfrm>
              <a:off x="2088850" y="1523140"/>
              <a:ext cx="3366720" cy="39240"/>
            </p14:xfrm>
          </p:contentPart>
        </mc:Choice>
        <mc:Fallback xmlns="">
          <p:pic>
            <p:nvPicPr>
              <p:cNvPr id="2" name="Ink 1">
                <a:extLst>
                  <a:ext uri="{FF2B5EF4-FFF2-40B4-BE49-F238E27FC236}">
                    <a16:creationId xmlns:a16="http://schemas.microsoft.com/office/drawing/2014/main" id="{71A03642-7BDF-249F-39BB-D5BB68838F75}"/>
                  </a:ext>
                </a:extLst>
              </p:cNvPr>
              <p:cNvPicPr/>
              <p:nvPr/>
            </p:nvPicPr>
            <p:blipFill>
              <a:blip r:embed="rId4"/>
              <a:stretch>
                <a:fillRect/>
              </a:stretch>
            </p:blipFill>
            <p:spPr>
              <a:xfrm>
                <a:off x="1999210" y="1343140"/>
                <a:ext cx="3546360" cy="398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C9F544E5-35EE-1477-3D10-834FA4ACA233}"/>
                  </a:ext>
                </a:extLst>
              </p14:cNvPr>
              <p14:cNvContentPartPr/>
              <p14:nvPr/>
            </p14:nvContentPartPr>
            <p14:xfrm>
              <a:off x="2120890" y="1828780"/>
              <a:ext cx="1091520" cy="44640"/>
            </p14:xfrm>
          </p:contentPart>
        </mc:Choice>
        <mc:Fallback xmlns="">
          <p:pic>
            <p:nvPicPr>
              <p:cNvPr id="3" name="Ink 2">
                <a:extLst>
                  <a:ext uri="{FF2B5EF4-FFF2-40B4-BE49-F238E27FC236}">
                    <a16:creationId xmlns:a16="http://schemas.microsoft.com/office/drawing/2014/main" id="{07C4BA22-A3C7-B40E-2B08-AACE828D6AF1}"/>
                  </a:ext>
                </a:extLst>
              </p:cNvPr>
              <p:cNvPicPr/>
              <p:nvPr/>
            </p:nvPicPr>
            <p:blipFill>
              <a:blip r:embed="rId6"/>
              <a:stretch>
                <a:fillRect/>
              </a:stretch>
            </p:blipFill>
            <p:spPr>
              <a:xfrm>
                <a:off x="2030890" y="1648780"/>
                <a:ext cx="1271160" cy="4042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4142B490-CF31-A8D8-27C2-AC707E3522BC}"/>
                  </a:ext>
                </a:extLst>
              </p14:cNvPr>
              <p14:cNvContentPartPr/>
              <p14:nvPr/>
            </p14:nvContentPartPr>
            <p14:xfrm>
              <a:off x="3898930" y="2228020"/>
              <a:ext cx="546120" cy="7200"/>
            </p14:xfrm>
          </p:contentPart>
        </mc:Choice>
        <mc:Fallback xmlns="">
          <p:pic>
            <p:nvPicPr>
              <p:cNvPr id="4" name="Ink 3">
                <a:extLst>
                  <a:ext uri="{FF2B5EF4-FFF2-40B4-BE49-F238E27FC236}">
                    <a16:creationId xmlns:a16="http://schemas.microsoft.com/office/drawing/2014/main" id="{4142B490-CF31-A8D8-27C2-AC707E3522BC}"/>
                  </a:ext>
                </a:extLst>
              </p:cNvPr>
              <p:cNvPicPr/>
              <p:nvPr/>
            </p:nvPicPr>
            <p:blipFill>
              <a:blip r:embed="rId8"/>
              <a:stretch>
                <a:fillRect/>
              </a:stretch>
            </p:blipFill>
            <p:spPr>
              <a:xfrm>
                <a:off x="3844930" y="2120020"/>
                <a:ext cx="653760" cy="222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E03E0478-A9D2-CD21-67AF-9DEF662B9236}"/>
                  </a:ext>
                </a:extLst>
              </p14:cNvPr>
              <p14:cNvContentPartPr/>
              <p14:nvPr/>
            </p14:nvContentPartPr>
            <p14:xfrm>
              <a:off x="2082730" y="2368420"/>
              <a:ext cx="596520" cy="13320"/>
            </p14:xfrm>
          </p:contentPart>
        </mc:Choice>
        <mc:Fallback xmlns="">
          <p:pic>
            <p:nvPicPr>
              <p:cNvPr id="6" name="Ink 5">
                <a:extLst>
                  <a:ext uri="{FF2B5EF4-FFF2-40B4-BE49-F238E27FC236}">
                    <a16:creationId xmlns:a16="http://schemas.microsoft.com/office/drawing/2014/main" id="{E03E0478-A9D2-CD21-67AF-9DEF662B9236}"/>
                  </a:ext>
                </a:extLst>
              </p:cNvPr>
              <p:cNvPicPr/>
              <p:nvPr/>
            </p:nvPicPr>
            <p:blipFill>
              <a:blip r:embed="rId10"/>
              <a:stretch>
                <a:fillRect/>
              </a:stretch>
            </p:blipFill>
            <p:spPr>
              <a:xfrm>
                <a:off x="2028730" y="2260780"/>
                <a:ext cx="70416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 name="Ink 6">
                <a:extLst>
                  <a:ext uri="{FF2B5EF4-FFF2-40B4-BE49-F238E27FC236}">
                    <a16:creationId xmlns:a16="http://schemas.microsoft.com/office/drawing/2014/main" id="{ECD00FE8-F79C-95D3-20EE-0BB9F8681A5E}"/>
                  </a:ext>
                </a:extLst>
              </p14:cNvPr>
              <p14:cNvContentPartPr/>
              <p14:nvPr/>
            </p14:nvContentPartPr>
            <p14:xfrm>
              <a:off x="4152730" y="2368420"/>
              <a:ext cx="412560" cy="25560"/>
            </p14:xfrm>
          </p:contentPart>
        </mc:Choice>
        <mc:Fallback xmlns="">
          <p:pic>
            <p:nvPicPr>
              <p:cNvPr id="7" name="Ink 6">
                <a:extLst>
                  <a:ext uri="{FF2B5EF4-FFF2-40B4-BE49-F238E27FC236}">
                    <a16:creationId xmlns:a16="http://schemas.microsoft.com/office/drawing/2014/main" id="{ECD00FE8-F79C-95D3-20EE-0BB9F8681A5E}"/>
                  </a:ext>
                </a:extLst>
              </p:cNvPr>
              <p:cNvPicPr/>
              <p:nvPr/>
            </p:nvPicPr>
            <p:blipFill>
              <a:blip r:embed="rId12"/>
              <a:stretch>
                <a:fillRect/>
              </a:stretch>
            </p:blipFill>
            <p:spPr>
              <a:xfrm>
                <a:off x="4098730" y="2260780"/>
                <a:ext cx="520200" cy="241200"/>
              </a:xfrm>
              <a:prstGeom prst="rect">
                <a:avLst/>
              </a:prstGeom>
            </p:spPr>
          </p:pic>
        </mc:Fallback>
      </mc:AlternateContent>
    </p:spTree>
    <p:extLst>
      <p:ext uri="{BB962C8B-B14F-4D97-AF65-F5344CB8AC3E}">
        <p14:creationId xmlns:p14="http://schemas.microsoft.com/office/powerpoint/2010/main" val="30344571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6FDA387-23AF-CD04-90C3-D15AA1020B76}"/>
              </a:ext>
            </a:extLst>
          </p:cNvPr>
          <p:cNvPicPr>
            <a:picLocks noChangeAspect="1"/>
          </p:cNvPicPr>
          <p:nvPr/>
        </p:nvPicPr>
        <p:blipFill>
          <a:blip r:embed="rId2"/>
          <a:stretch>
            <a:fillRect/>
          </a:stretch>
        </p:blipFill>
        <p:spPr>
          <a:xfrm>
            <a:off x="855049" y="1416171"/>
            <a:ext cx="10481901" cy="3774285"/>
          </a:xfrm>
          <a:prstGeom prst="rect">
            <a:avLst/>
          </a:prstGeom>
        </p:spPr>
      </p:pic>
      <p:sp>
        <p:nvSpPr>
          <p:cNvPr id="3" name="TextBox 2">
            <a:extLst>
              <a:ext uri="{FF2B5EF4-FFF2-40B4-BE49-F238E27FC236}">
                <a16:creationId xmlns:a16="http://schemas.microsoft.com/office/drawing/2014/main" id="{27D6B4D9-8E4C-3958-40E5-F43CD933069F}"/>
              </a:ext>
            </a:extLst>
          </p:cNvPr>
          <p:cNvSpPr txBox="1"/>
          <p:nvPr/>
        </p:nvSpPr>
        <p:spPr>
          <a:xfrm>
            <a:off x="8134726" y="5512554"/>
            <a:ext cx="3382225" cy="246221"/>
          </a:xfrm>
          <a:prstGeom prst="rect">
            <a:avLst/>
          </a:prstGeom>
          <a:noFill/>
        </p:spPr>
        <p:txBody>
          <a:bodyPr wrap="square">
            <a:spAutoFit/>
          </a:bodyPr>
          <a:lstStyle/>
          <a:p>
            <a:r>
              <a:rPr lang="en-AU" sz="1000" b="0" i="0" dirty="0">
                <a:solidFill>
                  <a:srgbClr val="222222"/>
                </a:solidFill>
                <a:effectLst/>
                <a:latin typeface="Merriweather Sans" pitchFamily="2" charset="0"/>
              </a:rPr>
              <a:t>https://doi.org/10.1186/s12916-026-04981-y</a:t>
            </a:r>
            <a:endParaRPr lang="en-AU" sz="1200" dirty="0"/>
          </a:p>
        </p:txBody>
      </p:sp>
    </p:spTree>
    <p:extLst>
      <p:ext uri="{BB962C8B-B14F-4D97-AF65-F5344CB8AC3E}">
        <p14:creationId xmlns:p14="http://schemas.microsoft.com/office/powerpoint/2010/main" val="3388750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8766F-31BB-9873-6367-888E1BF52989}"/>
              </a:ext>
            </a:extLst>
          </p:cNvPr>
          <p:cNvSpPr>
            <a:spLocks noGrp="1"/>
          </p:cNvSpPr>
          <p:nvPr>
            <p:ph type="title"/>
          </p:nvPr>
        </p:nvSpPr>
        <p:spPr/>
        <p:txBody>
          <a:bodyPr/>
          <a:lstStyle/>
          <a:p>
            <a:r>
              <a:rPr lang="en-AU" b="1" dirty="0"/>
              <a:t>Diabetes and Stroke Data</a:t>
            </a:r>
          </a:p>
        </p:txBody>
      </p:sp>
      <p:sp>
        <p:nvSpPr>
          <p:cNvPr id="3" name="Content Placeholder 2">
            <a:extLst>
              <a:ext uri="{FF2B5EF4-FFF2-40B4-BE49-F238E27FC236}">
                <a16:creationId xmlns:a16="http://schemas.microsoft.com/office/drawing/2014/main" id="{0708BCF6-C8B2-540A-EAF8-C50A110B240A}"/>
              </a:ext>
            </a:extLst>
          </p:cNvPr>
          <p:cNvSpPr>
            <a:spLocks noGrp="1"/>
          </p:cNvSpPr>
          <p:nvPr>
            <p:ph idx="1"/>
          </p:nvPr>
        </p:nvSpPr>
        <p:spPr>
          <a:xfrm>
            <a:off x="838200" y="2447925"/>
            <a:ext cx="10515600" cy="1616075"/>
          </a:xfrm>
        </p:spPr>
        <p:txBody>
          <a:bodyPr/>
          <a:lstStyle/>
          <a:p>
            <a:r>
              <a:rPr lang="en-AU" dirty="0"/>
              <a:t>No data provenance recorded for either dataset</a:t>
            </a:r>
          </a:p>
        </p:txBody>
      </p:sp>
    </p:spTree>
    <p:extLst>
      <p:ext uri="{BB962C8B-B14F-4D97-AF65-F5344CB8AC3E}">
        <p14:creationId xmlns:p14="http://schemas.microsoft.com/office/powerpoint/2010/main" val="2811810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A0455C8-B7AB-FDF8-2764-E2DA70E8E9EE}"/>
              </a:ext>
            </a:extLst>
          </p:cNvPr>
          <p:cNvSpPr>
            <a:spLocks noGrp="1"/>
          </p:cNvSpPr>
          <p:nvPr>
            <p:ph idx="1"/>
          </p:nvPr>
        </p:nvSpPr>
        <p:spPr>
          <a:xfrm>
            <a:off x="1377950" y="2192337"/>
            <a:ext cx="10515600" cy="3603625"/>
          </a:xfrm>
        </p:spPr>
        <p:txBody>
          <a:bodyPr>
            <a:normAutofit/>
          </a:bodyPr>
          <a:lstStyle/>
          <a:p>
            <a:r>
              <a:rPr lang="en-AU" sz="3200" b="1" dirty="0"/>
              <a:t>125</a:t>
            </a:r>
            <a:r>
              <a:rPr lang="en-AU" sz="3200" dirty="0"/>
              <a:t> prediction model articles</a:t>
            </a:r>
          </a:p>
          <a:p>
            <a:r>
              <a:rPr lang="en-AU" sz="3200" b="1" dirty="0"/>
              <a:t>86</a:t>
            </a:r>
            <a:r>
              <a:rPr lang="en-AU" sz="3200" dirty="0"/>
              <a:t> review articles </a:t>
            </a:r>
          </a:p>
          <a:p>
            <a:r>
              <a:rPr lang="en-AU" sz="3200" b="1" dirty="0"/>
              <a:t>32</a:t>
            </a:r>
            <a:r>
              <a:rPr lang="en-AU" sz="3200" dirty="0"/>
              <a:t> countries</a:t>
            </a:r>
          </a:p>
          <a:p>
            <a:r>
              <a:rPr lang="en-AU" sz="3200" b="1" dirty="0"/>
              <a:t>3 </a:t>
            </a:r>
            <a:r>
              <a:rPr lang="en-AU" sz="3200" dirty="0"/>
              <a:t>potentially used on patients</a:t>
            </a:r>
          </a:p>
          <a:p>
            <a:r>
              <a:rPr lang="en-AU" sz="3200" b="1" dirty="0"/>
              <a:t>1</a:t>
            </a:r>
            <a:r>
              <a:rPr lang="en-AU" sz="3200" dirty="0"/>
              <a:t> medical device patent</a:t>
            </a:r>
          </a:p>
          <a:p>
            <a:r>
              <a:rPr lang="en-AU" sz="3200" b="1" dirty="0"/>
              <a:t>0 </a:t>
            </a:r>
            <a:r>
              <a:rPr lang="en-AU" sz="3200" dirty="0"/>
              <a:t>information</a:t>
            </a:r>
          </a:p>
          <a:p>
            <a:endParaRPr lang="en-AU" sz="4000" dirty="0"/>
          </a:p>
          <a:p>
            <a:endParaRPr lang="en-AU" dirty="0"/>
          </a:p>
        </p:txBody>
      </p:sp>
      <p:sp>
        <p:nvSpPr>
          <p:cNvPr id="2" name="TextBox 1">
            <a:extLst>
              <a:ext uri="{FF2B5EF4-FFF2-40B4-BE49-F238E27FC236}">
                <a16:creationId xmlns:a16="http://schemas.microsoft.com/office/drawing/2014/main" id="{607416B3-D1FF-6E71-DCF0-C96FCB5282C9}"/>
              </a:ext>
            </a:extLst>
          </p:cNvPr>
          <p:cNvSpPr txBox="1"/>
          <p:nvPr/>
        </p:nvSpPr>
        <p:spPr>
          <a:xfrm>
            <a:off x="1377950" y="520700"/>
            <a:ext cx="4311650" cy="1200329"/>
          </a:xfrm>
          <a:prstGeom prst="rect">
            <a:avLst/>
          </a:prstGeom>
          <a:noFill/>
        </p:spPr>
        <p:txBody>
          <a:bodyPr wrap="square" rtlCol="0">
            <a:spAutoFit/>
          </a:bodyPr>
          <a:lstStyle/>
          <a:p>
            <a:r>
              <a:rPr lang="en-AU" sz="7200" b="1" dirty="0"/>
              <a:t>Findings</a:t>
            </a:r>
            <a:endParaRPr lang="en-AU" b="1" dirty="0"/>
          </a:p>
        </p:txBody>
      </p:sp>
    </p:spTree>
    <p:extLst>
      <p:ext uri="{BB962C8B-B14F-4D97-AF65-F5344CB8AC3E}">
        <p14:creationId xmlns:p14="http://schemas.microsoft.com/office/powerpoint/2010/main" val="17064655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E4E3196-CF37-5C29-0537-C573848CAC4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46090" y="651322"/>
            <a:ext cx="7499820" cy="5999856"/>
          </a:xfrm>
          <a:prstGeom prst="rect">
            <a:avLst/>
          </a:prstGeom>
        </p:spPr>
      </p:pic>
      <p:sp>
        <p:nvSpPr>
          <p:cNvPr id="2" name="TextBox 1">
            <a:extLst>
              <a:ext uri="{FF2B5EF4-FFF2-40B4-BE49-F238E27FC236}">
                <a16:creationId xmlns:a16="http://schemas.microsoft.com/office/drawing/2014/main" id="{D2D8D43D-D26E-25C8-9F31-D6578438DE00}"/>
              </a:ext>
            </a:extLst>
          </p:cNvPr>
          <p:cNvSpPr txBox="1"/>
          <p:nvPr/>
        </p:nvSpPr>
        <p:spPr>
          <a:xfrm>
            <a:off x="2346090" y="206822"/>
            <a:ext cx="4518260" cy="646331"/>
          </a:xfrm>
          <a:prstGeom prst="rect">
            <a:avLst/>
          </a:prstGeom>
          <a:noFill/>
        </p:spPr>
        <p:txBody>
          <a:bodyPr wrap="square" rtlCol="0">
            <a:spAutoFit/>
          </a:bodyPr>
          <a:lstStyle/>
          <a:p>
            <a:r>
              <a:rPr lang="en-AU" sz="3600" b="1" dirty="0"/>
              <a:t>Diabetes Dataset</a:t>
            </a:r>
          </a:p>
        </p:txBody>
      </p:sp>
    </p:spTree>
    <p:extLst>
      <p:ext uri="{BB962C8B-B14F-4D97-AF65-F5344CB8AC3E}">
        <p14:creationId xmlns:p14="http://schemas.microsoft.com/office/powerpoint/2010/main" val="3308843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D11BA0-44EC-EAFF-D968-C66D2DF68A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1B4D5CB-7F9E-498B-4AD5-3A0059E44A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6090" y="639250"/>
            <a:ext cx="7698763" cy="6159010"/>
          </a:xfrm>
          <a:prstGeom prst="rect">
            <a:avLst/>
          </a:prstGeom>
        </p:spPr>
      </p:pic>
      <p:sp>
        <p:nvSpPr>
          <p:cNvPr id="8" name="TextBox 7">
            <a:extLst>
              <a:ext uri="{FF2B5EF4-FFF2-40B4-BE49-F238E27FC236}">
                <a16:creationId xmlns:a16="http://schemas.microsoft.com/office/drawing/2014/main" id="{5787209F-D4B1-7DE0-DB0A-66BBF3859303}"/>
              </a:ext>
            </a:extLst>
          </p:cNvPr>
          <p:cNvSpPr txBox="1"/>
          <p:nvPr/>
        </p:nvSpPr>
        <p:spPr>
          <a:xfrm>
            <a:off x="2346090" y="187772"/>
            <a:ext cx="4518260" cy="646331"/>
          </a:xfrm>
          <a:prstGeom prst="rect">
            <a:avLst/>
          </a:prstGeom>
          <a:noFill/>
        </p:spPr>
        <p:txBody>
          <a:bodyPr wrap="square" rtlCol="0">
            <a:spAutoFit/>
          </a:bodyPr>
          <a:lstStyle/>
          <a:p>
            <a:r>
              <a:rPr lang="en-AU" sz="3600" b="1" dirty="0"/>
              <a:t>Stroke Dataset</a:t>
            </a:r>
          </a:p>
        </p:txBody>
      </p:sp>
    </p:spTree>
    <p:extLst>
      <p:ext uri="{BB962C8B-B14F-4D97-AF65-F5344CB8AC3E}">
        <p14:creationId xmlns:p14="http://schemas.microsoft.com/office/powerpoint/2010/main" val="2920692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AD267F-541D-8213-6A33-4456905ADFBD}"/>
              </a:ext>
            </a:extLst>
          </p:cNvPr>
          <p:cNvSpPr>
            <a:spLocks noGrp="1"/>
          </p:cNvSpPr>
          <p:nvPr>
            <p:ph idx="1"/>
          </p:nvPr>
        </p:nvSpPr>
        <p:spPr>
          <a:xfrm>
            <a:off x="1009650" y="1412875"/>
            <a:ext cx="10515600" cy="4351338"/>
          </a:xfrm>
        </p:spPr>
        <p:txBody>
          <a:bodyPr>
            <a:normAutofit/>
          </a:bodyPr>
          <a:lstStyle/>
          <a:p>
            <a:pPr marL="0" indent="0">
              <a:buNone/>
            </a:pPr>
            <a:endParaRPr lang="en-AU" sz="3600" i="1" dirty="0"/>
          </a:p>
          <a:p>
            <a:pPr marL="0" indent="0">
              <a:buNone/>
            </a:pPr>
            <a:endParaRPr lang="en-AU" sz="3600" i="1" dirty="0"/>
          </a:p>
          <a:p>
            <a:pPr marL="0" indent="0">
              <a:buNone/>
            </a:pPr>
            <a:endParaRPr lang="en-AU" sz="3600" i="1" dirty="0"/>
          </a:p>
          <a:p>
            <a:pPr marL="0" indent="0">
              <a:buNone/>
            </a:pPr>
            <a:endParaRPr lang="en-AU" sz="3600" i="1" dirty="0"/>
          </a:p>
          <a:p>
            <a:pPr marL="0" indent="0">
              <a:buNone/>
            </a:pPr>
            <a:endParaRPr lang="en-AU" sz="3600" i="1" dirty="0"/>
          </a:p>
          <a:p>
            <a:pPr marL="0" indent="0">
              <a:buNone/>
            </a:pPr>
            <a:endParaRPr lang="en-AU" sz="3600" i="1" dirty="0"/>
          </a:p>
          <a:p>
            <a:pPr marL="0" indent="0">
              <a:buNone/>
            </a:pPr>
            <a:r>
              <a:rPr lang="en-AU" sz="3600" i="1" dirty="0"/>
              <a:t>– </a:t>
            </a:r>
            <a:r>
              <a:rPr lang="en-AU" sz="3600" dirty="0"/>
              <a:t>Graham Walker MD				</a:t>
            </a:r>
            <a:r>
              <a:rPr lang="en-AU" dirty="0"/>
              <a:t>Founder of </a:t>
            </a:r>
            <a:r>
              <a:rPr lang="en-AU" dirty="0" err="1"/>
              <a:t>MDCalc</a:t>
            </a:r>
            <a:endParaRPr lang="en-AU" sz="3600" dirty="0"/>
          </a:p>
          <a:p>
            <a:endParaRPr lang="en-AU" sz="2000" dirty="0"/>
          </a:p>
        </p:txBody>
      </p:sp>
    </p:spTree>
    <p:extLst>
      <p:ext uri="{BB962C8B-B14F-4D97-AF65-F5344CB8AC3E}">
        <p14:creationId xmlns:p14="http://schemas.microsoft.com/office/powerpoint/2010/main" val="40067031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23933-B4F1-99CE-9501-F59D5C0A4D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D171DE-19AC-51B6-73F9-CEDBFFBE96D4}"/>
              </a:ext>
            </a:extLst>
          </p:cNvPr>
          <p:cNvSpPr>
            <a:spLocks noGrp="1"/>
          </p:cNvSpPr>
          <p:nvPr>
            <p:ph idx="1"/>
          </p:nvPr>
        </p:nvSpPr>
        <p:spPr>
          <a:xfrm>
            <a:off x="1009650" y="1412875"/>
            <a:ext cx="10515600" cy="4351338"/>
          </a:xfrm>
        </p:spPr>
        <p:txBody>
          <a:bodyPr>
            <a:normAutofit/>
          </a:bodyPr>
          <a:lstStyle/>
          <a:p>
            <a:pPr marL="0" indent="0">
              <a:buNone/>
            </a:pPr>
            <a:r>
              <a:rPr lang="en-AU" sz="3600" i="1" dirty="0"/>
              <a:t>“Every single gatekeeper failed here. The repository didn't require provenance. The modelers didn't check the data. The reviewers didn't check the modelers. The review-article authors didn't check the reviewers. Each layer assumed the previous one had done the work. 𝗡𝗼𝗯𝗼𝗱𝘆 𝗱𝗶𝗱” </a:t>
            </a:r>
          </a:p>
          <a:p>
            <a:pPr marL="0" indent="0">
              <a:buNone/>
            </a:pPr>
            <a:endParaRPr lang="en-AU" sz="3600" i="1" dirty="0"/>
          </a:p>
          <a:p>
            <a:pPr marL="0" indent="0">
              <a:buNone/>
            </a:pPr>
            <a:r>
              <a:rPr lang="en-AU" sz="3600" i="1" dirty="0"/>
              <a:t>– </a:t>
            </a:r>
            <a:r>
              <a:rPr lang="en-AU" sz="3600" dirty="0"/>
              <a:t>Graham Walker MD				</a:t>
            </a:r>
            <a:r>
              <a:rPr lang="en-AU" dirty="0"/>
              <a:t>Founder of </a:t>
            </a:r>
            <a:r>
              <a:rPr lang="en-AU" dirty="0" err="1"/>
              <a:t>MDCalc</a:t>
            </a:r>
            <a:endParaRPr lang="en-AU" sz="3600" dirty="0"/>
          </a:p>
          <a:p>
            <a:endParaRPr lang="en-AU" sz="2000" dirty="0"/>
          </a:p>
        </p:txBody>
      </p:sp>
    </p:spTree>
    <p:extLst>
      <p:ext uri="{BB962C8B-B14F-4D97-AF65-F5344CB8AC3E}">
        <p14:creationId xmlns:p14="http://schemas.microsoft.com/office/powerpoint/2010/main" val="8525411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CD3D6-DA46-58FA-CF2F-D1FAAB075BE8}"/>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4217D50-34FB-D0CD-443A-18E3C172DC3F}"/>
              </a:ext>
            </a:extLst>
          </p:cNvPr>
          <p:cNvPicPr>
            <a:picLocks noChangeAspect="1"/>
          </p:cNvPicPr>
          <p:nvPr/>
        </p:nvPicPr>
        <p:blipFill>
          <a:blip r:embed="rId2"/>
          <a:stretch>
            <a:fillRect/>
          </a:stretch>
        </p:blipFill>
        <p:spPr>
          <a:xfrm>
            <a:off x="412982" y="288621"/>
            <a:ext cx="5730431" cy="1536170"/>
          </a:xfrm>
          <a:prstGeom prst="rect">
            <a:avLst/>
          </a:prstGeom>
        </p:spPr>
      </p:pic>
      <p:pic>
        <p:nvPicPr>
          <p:cNvPr id="11" name="Picture 10">
            <a:extLst>
              <a:ext uri="{FF2B5EF4-FFF2-40B4-BE49-F238E27FC236}">
                <a16:creationId xmlns:a16="http://schemas.microsoft.com/office/drawing/2014/main" id="{CCFA6EA8-1B96-F92B-89AB-7BF561630870}"/>
              </a:ext>
            </a:extLst>
          </p:cNvPr>
          <p:cNvPicPr>
            <a:picLocks noChangeAspect="1"/>
          </p:cNvPicPr>
          <p:nvPr/>
        </p:nvPicPr>
        <p:blipFill>
          <a:blip r:embed="rId3"/>
          <a:stretch>
            <a:fillRect/>
          </a:stretch>
        </p:blipFill>
        <p:spPr>
          <a:xfrm>
            <a:off x="290322" y="4929684"/>
            <a:ext cx="6473515" cy="1265434"/>
          </a:xfrm>
          <a:prstGeom prst="rect">
            <a:avLst/>
          </a:prstGeom>
        </p:spPr>
      </p:pic>
      <p:pic>
        <p:nvPicPr>
          <p:cNvPr id="13" name="Picture 12">
            <a:extLst>
              <a:ext uri="{FF2B5EF4-FFF2-40B4-BE49-F238E27FC236}">
                <a16:creationId xmlns:a16="http://schemas.microsoft.com/office/drawing/2014/main" id="{B94B276B-5A12-6512-89E3-03AFB43EC308}"/>
              </a:ext>
            </a:extLst>
          </p:cNvPr>
          <p:cNvPicPr>
            <a:picLocks noChangeAspect="1"/>
          </p:cNvPicPr>
          <p:nvPr/>
        </p:nvPicPr>
        <p:blipFill>
          <a:blip r:embed="rId4"/>
          <a:stretch>
            <a:fillRect/>
          </a:stretch>
        </p:blipFill>
        <p:spPr>
          <a:xfrm>
            <a:off x="412982" y="1969099"/>
            <a:ext cx="6621862" cy="1322621"/>
          </a:xfrm>
          <a:prstGeom prst="rect">
            <a:avLst/>
          </a:prstGeom>
        </p:spPr>
      </p:pic>
      <p:pic>
        <p:nvPicPr>
          <p:cNvPr id="15" name="Picture 14">
            <a:extLst>
              <a:ext uri="{FF2B5EF4-FFF2-40B4-BE49-F238E27FC236}">
                <a16:creationId xmlns:a16="http://schemas.microsoft.com/office/drawing/2014/main" id="{E1BA89F1-DBAE-0B6A-0D19-A4A37BA7C6DE}"/>
              </a:ext>
            </a:extLst>
          </p:cNvPr>
          <p:cNvPicPr>
            <a:picLocks noChangeAspect="1"/>
          </p:cNvPicPr>
          <p:nvPr/>
        </p:nvPicPr>
        <p:blipFill>
          <a:blip r:embed="rId5"/>
          <a:stretch>
            <a:fillRect/>
          </a:stretch>
        </p:blipFill>
        <p:spPr>
          <a:xfrm>
            <a:off x="6388924" y="4180968"/>
            <a:ext cx="5565219" cy="1104210"/>
          </a:xfrm>
          <a:prstGeom prst="rect">
            <a:avLst/>
          </a:prstGeom>
        </p:spPr>
      </p:pic>
      <p:pic>
        <p:nvPicPr>
          <p:cNvPr id="17" name="Picture 16">
            <a:extLst>
              <a:ext uri="{FF2B5EF4-FFF2-40B4-BE49-F238E27FC236}">
                <a16:creationId xmlns:a16="http://schemas.microsoft.com/office/drawing/2014/main" id="{2A29121A-02D6-66F1-423D-170EEFA47C4B}"/>
              </a:ext>
            </a:extLst>
          </p:cNvPr>
          <p:cNvPicPr>
            <a:picLocks noChangeAspect="1"/>
          </p:cNvPicPr>
          <p:nvPr/>
        </p:nvPicPr>
        <p:blipFill>
          <a:blip r:embed="rId6"/>
          <a:stretch>
            <a:fillRect/>
          </a:stretch>
        </p:blipFill>
        <p:spPr>
          <a:xfrm>
            <a:off x="6617547" y="253247"/>
            <a:ext cx="5512430" cy="1606919"/>
          </a:xfrm>
          <a:prstGeom prst="rect">
            <a:avLst/>
          </a:prstGeom>
        </p:spPr>
      </p:pic>
      <p:pic>
        <p:nvPicPr>
          <p:cNvPr id="19" name="Picture 18">
            <a:extLst>
              <a:ext uri="{FF2B5EF4-FFF2-40B4-BE49-F238E27FC236}">
                <a16:creationId xmlns:a16="http://schemas.microsoft.com/office/drawing/2014/main" id="{12FDEF0F-204D-9F84-0CB1-18D6F3D9598A}"/>
              </a:ext>
            </a:extLst>
          </p:cNvPr>
          <p:cNvPicPr>
            <a:picLocks noChangeAspect="1"/>
          </p:cNvPicPr>
          <p:nvPr/>
        </p:nvPicPr>
        <p:blipFill>
          <a:blip r:embed="rId7"/>
          <a:stretch>
            <a:fillRect/>
          </a:stretch>
        </p:blipFill>
        <p:spPr>
          <a:xfrm>
            <a:off x="6371243" y="2749414"/>
            <a:ext cx="5656550" cy="1084611"/>
          </a:xfrm>
          <a:prstGeom prst="rect">
            <a:avLst/>
          </a:prstGeom>
        </p:spPr>
      </p:pic>
      <p:pic>
        <p:nvPicPr>
          <p:cNvPr id="21" name="Picture 20">
            <a:extLst>
              <a:ext uri="{FF2B5EF4-FFF2-40B4-BE49-F238E27FC236}">
                <a16:creationId xmlns:a16="http://schemas.microsoft.com/office/drawing/2014/main" id="{93794415-E4D0-F28D-C032-E7BB4439D99F}"/>
              </a:ext>
            </a:extLst>
          </p:cNvPr>
          <p:cNvPicPr>
            <a:picLocks noChangeAspect="1"/>
          </p:cNvPicPr>
          <p:nvPr/>
        </p:nvPicPr>
        <p:blipFill>
          <a:blip r:embed="rId8"/>
          <a:stretch>
            <a:fillRect/>
          </a:stretch>
        </p:blipFill>
        <p:spPr>
          <a:xfrm>
            <a:off x="234921" y="3368903"/>
            <a:ext cx="6086551" cy="1265433"/>
          </a:xfrm>
          <a:prstGeom prst="rect">
            <a:avLst/>
          </a:prstGeom>
        </p:spPr>
      </p:pic>
    </p:spTree>
    <p:extLst>
      <p:ext uri="{BB962C8B-B14F-4D97-AF65-F5344CB8AC3E}">
        <p14:creationId xmlns:p14="http://schemas.microsoft.com/office/powerpoint/2010/main" val="2130933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ACB7AA6-2503-FB29-427F-A5057EC9165F}"/>
              </a:ext>
            </a:extLst>
          </p:cNvPr>
          <p:cNvPicPr>
            <a:picLocks noChangeAspect="1"/>
          </p:cNvPicPr>
          <p:nvPr/>
        </p:nvPicPr>
        <p:blipFill>
          <a:blip r:embed="rId2"/>
          <a:stretch>
            <a:fillRect/>
          </a:stretch>
        </p:blipFill>
        <p:spPr>
          <a:xfrm>
            <a:off x="1189408" y="1092985"/>
            <a:ext cx="10596956" cy="4672029"/>
          </a:xfrm>
          <a:prstGeom prst="rect">
            <a:avLst/>
          </a:prstGeom>
        </p:spPr>
      </p:pic>
      <p:sp>
        <p:nvSpPr>
          <p:cNvPr id="7" name="TextBox 6">
            <a:extLst>
              <a:ext uri="{FF2B5EF4-FFF2-40B4-BE49-F238E27FC236}">
                <a16:creationId xmlns:a16="http://schemas.microsoft.com/office/drawing/2014/main" id="{F14FFC59-5E15-61FF-BB03-0998C27F25E0}"/>
              </a:ext>
            </a:extLst>
          </p:cNvPr>
          <p:cNvSpPr txBox="1"/>
          <p:nvPr/>
        </p:nvSpPr>
        <p:spPr>
          <a:xfrm>
            <a:off x="8355072" y="6319262"/>
            <a:ext cx="3373999" cy="246221"/>
          </a:xfrm>
          <a:prstGeom prst="rect">
            <a:avLst/>
          </a:prstGeom>
          <a:noFill/>
        </p:spPr>
        <p:txBody>
          <a:bodyPr wrap="square">
            <a:spAutoFit/>
          </a:bodyPr>
          <a:lstStyle/>
          <a:p>
            <a:r>
              <a:rPr lang="en-AU" sz="1000" dirty="0"/>
              <a:t>https://www.kaggle.com/discussions/general/679960</a:t>
            </a:r>
          </a:p>
        </p:txBody>
      </p:sp>
    </p:spTree>
    <p:extLst>
      <p:ext uri="{BB962C8B-B14F-4D97-AF65-F5344CB8AC3E}">
        <p14:creationId xmlns:p14="http://schemas.microsoft.com/office/powerpoint/2010/main" val="1323822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06045975-8AF5-1DE5-3CFA-56D312DF71BF}"/>
              </a:ext>
            </a:extLst>
          </p:cNvPr>
          <p:cNvPicPr>
            <a:picLocks noChangeAspect="1"/>
          </p:cNvPicPr>
          <p:nvPr/>
        </p:nvPicPr>
        <p:blipFill>
          <a:blip r:embed="rId2"/>
          <a:stretch>
            <a:fillRect/>
          </a:stretch>
        </p:blipFill>
        <p:spPr>
          <a:xfrm>
            <a:off x="4386456" y="529042"/>
            <a:ext cx="6384922" cy="5799916"/>
          </a:xfrm>
          <a:prstGeom prst="rect">
            <a:avLst/>
          </a:prstGeom>
        </p:spPr>
      </p:pic>
      <p:pic>
        <p:nvPicPr>
          <p:cNvPr id="14" name="Picture 13">
            <a:extLst>
              <a:ext uri="{FF2B5EF4-FFF2-40B4-BE49-F238E27FC236}">
                <a16:creationId xmlns:a16="http://schemas.microsoft.com/office/drawing/2014/main" id="{5F376525-239E-ACF2-1A58-E8FCB8EB242D}"/>
              </a:ext>
            </a:extLst>
          </p:cNvPr>
          <p:cNvPicPr>
            <a:picLocks noChangeAspect="1"/>
          </p:cNvPicPr>
          <p:nvPr/>
        </p:nvPicPr>
        <p:blipFill>
          <a:blip r:embed="rId3"/>
          <a:stretch>
            <a:fillRect/>
          </a:stretch>
        </p:blipFill>
        <p:spPr>
          <a:xfrm>
            <a:off x="1542882" y="1033294"/>
            <a:ext cx="2782614" cy="4791411"/>
          </a:xfrm>
          <a:prstGeom prst="rect">
            <a:avLst/>
          </a:prstGeom>
        </p:spPr>
      </p:pic>
      <p:sp>
        <p:nvSpPr>
          <p:cNvPr id="16" name="TextBox 15">
            <a:extLst>
              <a:ext uri="{FF2B5EF4-FFF2-40B4-BE49-F238E27FC236}">
                <a16:creationId xmlns:a16="http://schemas.microsoft.com/office/drawing/2014/main" id="{0930021E-1C10-C944-3B2E-6CE5BFD75FF1}"/>
              </a:ext>
            </a:extLst>
          </p:cNvPr>
          <p:cNvSpPr txBox="1"/>
          <p:nvPr/>
        </p:nvSpPr>
        <p:spPr>
          <a:xfrm>
            <a:off x="8566150" y="6247884"/>
            <a:ext cx="6096000" cy="261610"/>
          </a:xfrm>
          <a:prstGeom prst="rect">
            <a:avLst/>
          </a:prstGeom>
          <a:noFill/>
        </p:spPr>
        <p:txBody>
          <a:bodyPr wrap="square">
            <a:spAutoFit/>
          </a:bodyPr>
          <a:lstStyle/>
          <a:p>
            <a:r>
              <a:rPr lang="en-AU" sz="1100" dirty="0"/>
              <a:t>https://tinyurl.com/a7v27ymt</a:t>
            </a:r>
          </a:p>
        </p:txBody>
      </p:sp>
    </p:spTree>
    <p:extLst>
      <p:ext uri="{BB962C8B-B14F-4D97-AF65-F5344CB8AC3E}">
        <p14:creationId xmlns:p14="http://schemas.microsoft.com/office/powerpoint/2010/main" val="40757588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1A66ED-B12C-8199-28B7-639DD0FFB83F}"/>
              </a:ext>
            </a:extLst>
          </p:cNvPr>
          <p:cNvPicPr>
            <a:picLocks noChangeAspect="1"/>
          </p:cNvPicPr>
          <p:nvPr/>
        </p:nvPicPr>
        <p:blipFill>
          <a:blip r:embed="rId2"/>
          <a:stretch>
            <a:fillRect/>
          </a:stretch>
        </p:blipFill>
        <p:spPr>
          <a:xfrm>
            <a:off x="4644502" y="201737"/>
            <a:ext cx="5864747" cy="5976813"/>
          </a:xfrm>
          <a:prstGeom prst="rect">
            <a:avLst/>
          </a:prstGeom>
        </p:spPr>
      </p:pic>
      <p:pic>
        <p:nvPicPr>
          <p:cNvPr id="7" name="Picture 6">
            <a:extLst>
              <a:ext uri="{FF2B5EF4-FFF2-40B4-BE49-F238E27FC236}">
                <a16:creationId xmlns:a16="http://schemas.microsoft.com/office/drawing/2014/main" id="{21971742-9E2E-2999-C8D6-7711F97045B2}"/>
              </a:ext>
            </a:extLst>
          </p:cNvPr>
          <p:cNvPicPr>
            <a:picLocks noChangeAspect="1"/>
          </p:cNvPicPr>
          <p:nvPr/>
        </p:nvPicPr>
        <p:blipFill>
          <a:blip r:embed="rId3"/>
          <a:stretch>
            <a:fillRect/>
          </a:stretch>
        </p:blipFill>
        <p:spPr>
          <a:xfrm>
            <a:off x="1480344" y="932292"/>
            <a:ext cx="3210052" cy="4993415"/>
          </a:xfrm>
          <a:prstGeom prst="rect">
            <a:avLst/>
          </a:prstGeom>
        </p:spPr>
      </p:pic>
      <mc:AlternateContent xmlns:mc="http://schemas.openxmlformats.org/markup-compatibility/2006" xmlns:p14="http://schemas.microsoft.com/office/powerpoint/2010/main">
        <mc:Choice Requires="p14">
          <p:contentPart p14:bwMode="auto" r:id="rId4">
            <p14:nvContentPartPr>
              <p14:cNvPr id="8" name="Ink 7">
                <a:extLst>
                  <a:ext uri="{FF2B5EF4-FFF2-40B4-BE49-F238E27FC236}">
                    <a16:creationId xmlns:a16="http://schemas.microsoft.com/office/drawing/2014/main" id="{63A8CCDE-F196-53CD-8FB6-D2481A750CFC}"/>
                  </a:ext>
                </a:extLst>
              </p14:cNvPr>
              <p14:cNvContentPartPr/>
              <p14:nvPr/>
            </p14:nvContentPartPr>
            <p14:xfrm>
              <a:off x="5238850" y="944980"/>
              <a:ext cx="4191840" cy="45720"/>
            </p14:xfrm>
          </p:contentPart>
        </mc:Choice>
        <mc:Fallback xmlns="">
          <p:pic>
            <p:nvPicPr>
              <p:cNvPr id="8" name="Ink 7">
                <a:extLst>
                  <a:ext uri="{FF2B5EF4-FFF2-40B4-BE49-F238E27FC236}">
                    <a16:creationId xmlns:a16="http://schemas.microsoft.com/office/drawing/2014/main" id="{63A8CCDE-F196-53CD-8FB6-D2481A750CFC}"/>
                  </a:ext>
                </a:extLst>
              </p:cNvPr>
              <p:cNvPicPr/>
              <p:nvPr/>
            </p:nvPicPr>
            <p:blipFill>
              <a:blip r:embed="rId5"/>
              <a:stretch>
                <a:fillRect/>
              </a:stretch>
            </p:blipFill>
            <p:spPr>
              <a:xfrm>
                <a:off x="5148850" y="765340"/>
                <a:ext cx="4371480" cy="4053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4ABD11EF-9CD1-EF67-94CB-C42EAFDC0E7D}"/>
                  </a:ext>
                </a:extLst>
              </p14:cNvPr>
              <p14:cNvContentPartPr/>
              <p14:nvPr/>
            </p14:nvContentPartPr>
            <p14:xfrm>
              <a:off x="5264050" y="1256380"/>
              <a:ext cx="3902400" cy="34200"/>
            </p14:xfrm>
          </p:contentPart>
        </mc:Choice>
        <mc:Fallback xmlns="">
          <p:pic>
            <p:nvPicPr>
              <p:cNvPr id="9" name="Ink 8">
                <a:extLst>
                  <a:ext uri="{FF2B5EF4-FFF2-40B4-BE49-F238E27FC236}">
                    <a16:creationId xmlns:a16="http://schemas.microsoft.com/office/drawing/2014/main" id="{4ABD11EF-9CD1-EF67-94CB-C42EAFDC0E7D}"/>
                  </a:ext>
                </a:extLst>
              </p:cNvPr>
              <p:cNvPicPr/>
              <p:nvPr/>
            </p:nvPicPr>
            <p:blipFill>
              <a:blip r:embed="rId7"/>
              <a:stretch>
                <a:fillRect/>
              </a:stretch>
            </p:blipFill>
            <p:spPr>
              <a:xfrm>
                <a:off x="5174050" y="1076740"/>
                <a:ext cx="4082040" cy="3938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 name="Ink 9">
                <a:extLst>
                  <a:ext uri="{FF2B5EF4-FFF2-40B4-BE49-F238E27FC236}">
                    <a16:creationId xmlns:a16="http://schemas.microsoft.com/office/drawing/2014/main" id="{30FD68C7-0E27-9097-60B1-A8AADEBE62FC}"/>
                  </a:ext>
                </a:extLst>
              </p14:cNvPr>
              <p14:cNvContentPartPr/>
              <p14:nvPr/>
            </p14:nvContentPartPr>
            <p14:xfrm>
              <a:off x="5156050" y="1639780"/>
              <a:ext cx="2087280" cy="5040"/>
            </p14:xfrm>
          </p:contentPart>
        </mc:Choice>
        <mc:Fallback xmlns="">
          <p:pic>
            <p:nvPicPr>
              <p:cNvPr id="10" name="Ink 9">
                <a:extLst>
                  <a:ext uri="{FF2B5EF4-FFF2-40B4-BE49-F238E27FC236}">
                    <a16:creationId xmlns:a16="http://schemas.microsoft.com/office/drawing/2014/main" id="{30FD68C7-0E27-9097-60B1-A8AADEBE62FC}"/>
                  </a:ext>
                </a:extLst>
              </p:cNvPr>
              <p:cNvPicPr/>
              <p:nvPr/>
            </p:nvPicPr>
            <p:blipFill>
              <a:blip r:embed="rId9"/>
              <a:stretch>
                <a:fillRect/>
              </a:stretch>
            </p:blipFill>
            <p:spPr>
              <a:xfrm>
                <a:off x="5066410" y="1460140"/>
                <a:ext cx="2266920" cy="364680"/>
              </a:xfrm>
              <a:prstGeom prst="rect">
                <a:avLst/>
              </a:prstGeom>
            </p:spPr>
          </p:pic>
        </mc:Fallback>
      </mc:AlternateContent>
      <p:sp>
        <p:nvSpPr>
          <p:cNvPr id="12" name="TextBox 11">
            <a:extLst>
              <a:ext uri="{FF2B5EF4-FFF2-40B4-BE49-F238E27FC236}">
                <a16:creationId xmlns:a16="http://schemas.microsoft.com/office/drawing/2014/main" id="{68E19F28-1D23-9788-562C-16A4060A1FB0}"/>
              </a:ext>
            </a:extLst>
          </p:cNvPr>
          <p:cNvSpPr txBox="1"/>
          <p:nvPr/>
        </p:nvSpPr>
        <p:spPr>
          <a:xfrm>
            <a:off x="9573548" y="6260379"/>
            <a:ext cx="1539362" cy="215444"/>
          </a:xfrm>
          <a:prstGeom prst="rect">
            <a:avLst/>
          </a:prstGeom>
          <a:noFill/>
        </p:spPr>
        <p:txBody>
          <a:bodyPr wrap="square">
            <a:spAutoFit/>
          </a:bodyPr>
          <a:lstStyle/>
          <a:p>
            <a:r>
              <a:rPr lang="en-AU" sz="800" dirty="0"/>
              <a:t>https://tinyurl.com/3zntmxk2</a:t>
            </a:r>
          </a:p>
        </p:txBody>
      </p:sp>
    </p:spTree>
    <p:extLst>
      <p:ext uri="{BB962C8B-B14F-4D97-AF65-F5344CB8AC3E}">
        <p14:creationId xmlns:p14="http://schemas.microsoft.com/office/powerpoint/2010/main" val="3719187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0D33B96-D9A0-0D97-2F18-AE5D3963E47C}"/>
              </a:ext>
            </a:extLst>
          </p:cNvPr>
          <p:cNvPicPr>
            <a:picLocks noChangeAspect="1"/>
          </p:cNvPicPr>
          <p:nvPr/>
        </p:nvPicPr>
        <p:blipFill>
          <a:blip r:embed="rId2"/>
          <a:stretch>
            <a:fillRect/>
          </a:stretch>
        </p:blipFill>
        <p:spPr>
          <a:xfrm>
            <a:off x="1003300" y="655061"/>
            <a:ext cx="10185400" cy="5547877"/>
          </a:xfrm>
          <a:prstGeom prst="rect">
            <a:avLst/>
          </a:prstGeom>
        </p:spPr>
      </p:pic>
      <p:sp>
        <p:nvSpPr>
          <p:cNvPr id="7" name="TextBox 6">
            <a:extLst>
              <a:ext uri="{FF2B5EF4-FFF2-40B4-BE49-F238E27FC236}">
                <a16:creationId xmlns:a16="http://schemas.microsoft.com/office/drawing/2014/main" id="{CD2D80F1-0CA4-F595-7737-49A1821A3CE1}"/>
              </a:ext>
            </a:extLst>
          </p:cNvPr>
          <p:cNvSpPr txBox="1"/>
          <p:nvPr/>
        </p:nvSpPr>
        <p:spPr>
          <a:xfrm>
            <a:off x="9334500" y="6317734"/>
            <a:ext cx="6096000" cy="261610"/>
          </a:xfrm>
          <a:prstGeom prst="rect">
            <a:avLst/>
          </a:prstGeom>
          <a:noFill/>
        </p:spPr>
        <p:txBody>
          <a:bodyPr wrap="square">
            <a:spAutoFit/>
          </a:bodyPr>
          <a:lstStyle/>
          <a:p>
            <a:r>
              <a:rPr lang="en-AU" sz="1100" dirty="0"/>
              <a:t>https://tinyurl.com/48fvkzvw</a:t>
            </a:r>
          </a:p>
        </p:txBody>
      </p:sp>
      <p:grpSp>
        <p:nvGrpSpPr>
          <p:cNvPr id="11" name="Group 10">
            <a:extLst>
              <a:ext uri="{FF2B5EF4-FFF2-40B4-BE49-F238E27FC236}">
                <a16:creationId xmlns:a16="http://schemas.microsoft.com/office/drawing/2014/main" id="{B25109DD-4B5C-6E4F-092C-5B3E1BB86DE9}"/>
              </a:ext>
            </a:extLst>
          </p:cNvPr>
          <p:cNvGrpSpPr/>
          <p:nvPr/>
        </p:nvGrpSpPr>
        <p:grpSpPr>
          <a:xfrm>
            <a:off x="6909130" y="2282892"/>
            <a:ext cx="4139280" cy="2379240"/>
            <a:chOff x="6909130" y="2282892"/>
            <a:chExt cx="4139280" cy="2379240"/>
          </a:xfrm>
        </p:grpSpPr>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2FEFB5E1-F69D-14A2-9371-817365FAAF28}"/>
                    </a:ext>
                  </a:extLst>
                </p14:cNvPr>
                <p14:cNvContentPartPr/>
                <p14:nvPr/>
              </p14:nvContentPartPr>
              <p14:xfrm>
                <a:off x="6941530" y="2282892"/>
                <a:ext cx="3964320" cy="49320"/>
              </p14:xfrm>
            </p:contentPart>
          </mc:Choice>
          <mc:Fallback xmlns="">
            <p:pic>
              <p:nvPicPr>
                <p:cNvPr id="2" name="Ink 1">
                  <a:extLst>
                    <a:ext uri="{FF2B5EF4-FFF2-40B4-BE49-F238E27FC236}">
                      <a16:creationId xmlns:a16="http://schemas.microsoft.com/office/drawing/2014/main" id="{2FEFB5E1-F69D-14A2-9371-817365FAAF28}"/>
                    </a:ext>
                  </a:extLst>
                </p:cNvPr>
                <p:cNvPicPr/>
                <p:nvPr/>
              </p:nvPicPr>
              <p:blipFill>
                <a:blip r:embed="rId4"/>
                <a:stretch>
                  <a:fillRect/>
                </a:stretch>
              </p:blipFill>
              <p:spPr>
                <a:xfrm>
                  <a:off x="6905890" y="2247252"/>
                  <a:ext cx="4035960" cy="120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 name="Ink 2">
                  <a:extLst>
                    <a:ext uri="{FF2B5EF4-FFF2-40B4-BE49-F238E27FC236}">
                      <a16:creationId xmlns:a16="http://schemas.microsoft.com/office/drawing/2014/main" id="{31D3E6CE-DA2F-60F2-2EB5-74A60C8D86CF}"/>
                    </a:ext>
                  </a:extLst>
                </p14:cNvPr>
                <p14:cNvContentPartPr/>
                <p14:nvPr/>
              </p14:nvContentPartPr>
              <p14:xfrm>
                <a:off x="10907650" y="2298732"/>
                <a:ext cx="78480" cy="1539360"/>
              </p14:xfrm>
            </p:contentPart>
          </mc:Choice>
          <mc:Fallback xmlns="">
            <p:pic>
              <p:nvPicPr>
                <p:cNvPr id="3" name="Ink 2">
                  <a:extLst>
                    <a:ext uri="{FF2B5EF4-FFF2-40B4-BE49-F238E27FC236}">
                      <a16:creationId xmlns:a16="http://schemas.microsoft.com/office/drawing/2014/main" id="{31D3E6CE-DA2F-60F2-2EB5-74A60C8D86CF}"/>
                    </a:ext>
                  </a:extLst>
                </p:cNvPr>
                <p:cNvPicPr/>
                <p:nvPr/>
              </p:nvPicPr>
              <p:blipFill>
                <a:blip r:embed="rId6"/>
                <a:stretch>
                  <a:fillRect/>
                </a:stretch>
              </p:blipFill>
              <p:spPr>
                <a:xfrm>
                  <a:off x="10872010" y="2263092"/>
                  <a:ext cx="150120" cy="1611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 3">
                  <a:extLst>
                    <a:ext uri="{FF2B5EF4-FFF2-40B4-BE49-F238E27FC236}">
                      <a16:creationId xmlns:a16="http://schemas.microsoft.com/office/drawing/2014/main" id="{21FF4AC8-04C7-84C2-F84B-54EACE4566AF}"/>
                    </a:ext>
                  </a:extLst>
                </p14:cNvPr>
                <p14:cNvContentPartPr/>
                <p14:nvPr/>
              </p14:nvContentPartPr>
              <p14:xfrm>
                <a:off x="6909130" y="2285772"/>
                <a:ext cx="59760" cy="1681200"/>
              </p14:xfrm>
            </p:contentPart>
          </mc:Choice>
          <mc:Fallback xmlns="">
            <p:pic>
              <p:nvPicPr>
                <p:cNvPr id="4" name="Ink 3">
                  <a:extLst>
                    <a:ext uri="{FF2B5EF4-FFF2-40B4-BE49-F238E27FC236}">
                      <a16:creationId xmlns:a16="http://schemas.microsoft.com/office/drawing/2014/main" id="{21FF4AC8-04C7-84C2-F84B-54EACE4566AF}"/>
                    </a:ext>
                  </a:extLst>
                </p:cNvPr>
                <p:cNvPicPr/>
                <p:nvPr/>
              </p:nvPicPr>
              <p:blipFill>
                <a:blip r:embed="rId8"/>
                <a:stretch>
                  <a:fillRect/>
                </a:stretch>
              </p:blipFill>
              <p:spPr>
                <a:xfrm>
                  <a:off x="6873490" y="2250132"/>
                  <a:ext cx="131400" cy="17528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a:extLst>
                    <a:ext uri="{FF2B5EF4-FFF2-40B4-BE49-F238E27FC236}">
                      <a16:creationId xmlns:a16="http://schemas.microsoft.com/office/drawing/2014/main" id="{19EEDCDB-1669-4C29-A3A1-9BC7C201818A}"/>
                    </a:ext>
                  </a:extLst>
                </p14:cNvPr>
                <p14:cNvContentPartPr/>
                <p14:nvPr/>
              </p14:nvContentPartPr>
              <p14:xfrm>
                <a:off x="6941530" y="3960132"/>
                <a:ext cx="4106880" cy="46080"/>
              </p14:xfrm>
            </p:contentPart>
          </mc:Choice>
          <mc:Fallback xmlns="">
            <p:pic>
              <p:nvPicPr>
                <p:cNvPr id="6" name="Ink 5">
                  <a:extLst>
                    <a:ext uri="{FF2B5EF4-FFF2-40B4-BE49-F238E27FC236}">
                      <a16:creationId xmlns:a16="http://schemas.microsoft.com/office/drawing/2014/main" id="{19EEDCDB-1669-4C29-A3A1-9BC7C201818A}"/>
                    </a:ext>
                  </a:extLst>
                </p:cNvPr>
                <p:cNvPicPr/>
                <p:nvPr/>
              </p:nvPicPr>
              <p:blipFill>
                <a:blip r:embed="rId10"/>
                <a:stretch>
                  <a:fillRect/>
                </a:stretch>
              </p:blipFill>
              <p:spPr>
                <a:xfrm>
                  <a:off x="6905890" y="3924492"/>
                  <a:ext cx="4178520" cy="1177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9" name="Ink 8">
                  <a:extLst>
                    <a:ext uri="{FF2B5EF4-FFF2-40B4-BE49-F238E27FC236}">
                      <a16:creationId xmlns:a16="http://schemas.microsoft.com/office/drawing/2014/main" id="{EBBA051D-8147-0892-F68F-BD1570AE4A75}"/>
                    </a:ext>
                  </a:extLst>
                </p14:cNvPr>
                <p14:cNvContentPartPr/>
                <p14:nvPr/>
              </p14:nvContentPartPr>
              <p14:xfrm>
                <a:off x="6960610" y="4011612"/>
                <a:ext cx="7200" cy="605880"/>
              </p14:xfrm>
            </p:contentPart>
          </mc:Choice>
          <mc:Fallback xmlns="">
            <p:pic>
              <p:nvPicPr>
                <p:cNvPr id="9" name="Ink 8">
                  <a:extLst>
                    <a:ext uri="{FF2B5EF4-FFF2-40B4-BE49-F238E27FC236}">
                      <a16:creationId xmlns:a16="http://schemas.microsoft.com/office/drawing/2014/main" id="{EBBA051D-8147-0892-F68F-BD1570AE4A75}"/>
                    </a:ext>
                  </a:extLst>
                </p:cNvPr>
                <p:cNvPicPr/>
                <p:nvPr/>
              </p:nvPicPr>
              <p:blipFill>
                <a:blip r:embed="rId12"/>
                <a:stretch>
                  <a:fillRect/>
                </a:stretch>
              </p:blipFill>
              <p:spPr>
                <a:xfrm>
                  <a:off x="6924610" y="3975972"/>
                  <a:ext cx="78840" cy="6775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0" name="Ink 9">
                  <a:extLst>
                    <a:ext uri="{FF2B5EF4-FFF2-40B4-BE49-F238E27FC236}">
                      <a16:creationId xmlns:a16="http://schemas.microsoft.com/office/drawing/2014/main" id="{440973C6-8025-16BF-5813-A3A84447A490}"/>
                    </a:ext>
                  </a:extLst>
                </p14:cNvPr>
                <p14:cNvContentPartPr/>
                <p14:nvPr/>
              </p14:nvContentPartPr>
              <p14:xfrm>
                <a:off x="6980410" y="4127172"/>
                <a:ext cx="3813120" cy="534960"/>
              </p14:xfrm>
            </p:contentPart>
          </mc:Choice>
          <mc:Fallback xmlns="">
            <p:pic>
              <p:nvPicPr>
                <p:cNvPr id="10" name="Ink 9">
                  <a:extLst>
                    <a:ext uri="{FF2B5EF4-FFF2-40B4-BE49-F238E27FC236}">
                      <a16:creationId xmlns:a16="http://schemas.microsoft.com/office/drawing/2014/main" id="{440973C6-8025-16BF-5813-A3A84447A490}"/>
                    </a:ext>
                  </a:extLst>
                </p:cNvPr>
                <p:cNvPicPr/>
                <p:nvPr/>
              </p:nvPicPr>
              <p:blipFill>
                <a:blip r:embed="rId14"/>
                <a:stretch>
                  <a:fillRect/>
                </a:stretch>
              </p:blipFill>
              <p:spPr>
                <a:xfrm>
                  <a:off x="6944410" y="4091532"/>
                  <a:ext cx="3884760" cy="606600"/>
                </a:xfrm>
                <a:prstGeom prst="rect">
                  <a:avLst/>
                </a:prstGeom>
              </p:spPr>
            </p:pic>
          </mc:Fallback>
        </mc:AlternateContent>
      </p:grpSp>
    </p:spTree>
    <p:extLst>
      <p:ext uri="{BB962C8B-B14F-4D97-AF65-F5344CB8AC3E}">
        <p14:creationId xmlns:p14="http://schemas.microsoft.com/office/powerpoint/2010/main" val="1849538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B6C4-8D93-B7BA-B0CA-491745811AB9}"/>
              </a:ext>
            </a:extLst>
          </p:cNvPr>
          <p:cNvSpPr>
            <a:spLocks noGrp="1"/>
          </p:cNvSpPr>
          <p:nvPr>
            <p:ph type="title"/>
          </p:nvPr>
        </p:nvSpPr>
        <p:spPr/>
        <p:txBody>
          <a:bodyPr/>
          <a:lstStyle/>
          <a:p>
            <a:r>
              <a:rPr lang="en-AU" b="1" dirty="0"/>
              <a:t>The EPIC Sepsis Model</a:t>
            </a:r>
          </a:p>
        </p:txBody>
      </p:sp>
      <p:pic>
        <p:nvPicPr>
          <p:cNvPr id="7" name="Picture 6">
            <a:extLst>
              <a:ext uri="{FF2B5EF4-FFF2-40B4-BE49-F238E27FC236}">
                <a16:creationId xmlns:a16="http://schemas.microsoft.com/office/drawing/2014/main" id="{0F48F8E3-9C4E-B55F-97DF-0E0137295DCF}"/>
              </a:ext>
            </a:extLst>
          </p:cNvPr>
          <p:cNvPicPr>
            <a:picLocks noChangeAspect="1"/>
          </p:cNvPicPr>
          <p:nvPr/>
        </p:nvPicPr>
        <p:blipFill>
          <a:blip r:embed="rId2"/>
          <a:stretch>
            <a:fillRect/>
          </a:stretch>
        </p:blipFill>
        <p:spPr>
          <a:xfrm>
            <a:off x="1549413" y="1950658"/>
            <a:ext cx="9093174" cy="3469373"/>
          </a:xfrm>
          <a:prstGeom prst="rect">
            <a:avLst/>
          </a:prstGeom>
        </p:spPr>
      </p:pic>
    </p:spTree>
    <p:extLst>
      <p:ext uri="{BB962C8B-B14F-4D97-AF65-F5344CB8AC3E}">
        <p14:creationId xmlns:p14="http://schemas.microsoft.com/office/powerpoint/2010/main" val="191564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42AAC-D2C5-2768-4B27-A0665CC26E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448FB6-92E7-AE48-E9DB-A3C3F4CD41EC}"/>
              </a:ext>
            </a:extLst>
          </p:cNvPr>
          <p:cNvSpPr>
            <a:spLocks noGrp="1"/>
          </p:cNvSpPr>
          <p:nvPr>
            <p:ph type="title"/>
          </p:nvPr>
        </p:nvSpPr>
        <p:spPr>
          <a:xfrm>
            <a:off x="1199535" y="542925"/>
            <a:ext cx="10515600" cy="1325563"/>
          </a:xfrm>
        </p:spPr>
        <p:txBody>
          <a:bodyPr/>
          <a:lstStyle/>
          <a:p>
            <a:r>
              <a:rPr lang="en-AU" b="1" dirty="0"/>
              <a:t>The EPIC Sepsis Model</a:t>
            </a:r>
          </a:p>
        </p:txBody>
      </p:sp>
      <p:sp>
        <p:nvSpPr>
          <p:cNvPr id="3" name="TextBox 2">
            <a:extLst>
              <a:ext uri="{FF2B5EF4-FFF2-40B4-BE49-F238E27FC236}">
                <a16:creationId xmlns:a16="http://schemas.microsoft.com/office/drawing/2014/main" id="{52A3056E-7DCD-4227-A479-620F4BA74B8C}"/>
              </a:ext>
            </a:extLst>
          </p:cNvPr>
          <p:cNvSpPr txBox="1"/>
          <p:nvPr/>
        </p:nvSpPr>
        <p:spPr>
          <a:xfrm>
            <a:off x="1199535" y="2504972"/>
            <a:ext cx="9792929" cy="2246769"/>
          </a:xfrm>
          <a:prstGeom prst="rect">
            <a:avLst/>
          </a:prstGeom>
          <a:noFill/>
        </p:spPr>
        <p:txBody>
          <a:bodyPr wrap="square" rtlCol="0">
            <a:spAutoFit/>
          </a:bodyPr>
          <a:lstStyle/>
          <a:p>
            <a:pPr marL="285750" indent="-285750">
              <a:buFont typeface="Arial" panose="020B0604020202020204" pitchFamily="34" charset="0"/>
              <a:buChar char="•"/>
            </a:pPr>
            <a:r>
              <a:rPr lang="en-AU" sz="3200" dirty="0"/>
              <a:t>Implemented in 100’s of US hospitals nationally</a:t>
            </a:r>
          </a:p>
          <a:p>
            <a:pPr marL="285750" indent="-285750">
              <a:buFont typeface="Arial" panose="020B0604020202020204" pitchFamily="34" charset="0"/>
              <a:buChar char="•"/>
            </a:pPr>
            <a:endParaRPr lang="en-AU" sz="3600" dirty="0"/>
          </a:p>
          <a:p>
            <a:pPr marL="285750" indent="-285750">
              <a:buFont typeface="Arial" panose="020B0604020202020204" pitchFamily="34" charset="0"/>
              <a:buChar char="•"/>
            </a:pPr>
            <a:endParaRPr lang="en-AU" sz="3600" dirty="0"/>
          </a:p>
          <a:p>
            <a:pPr marL="285750" indent="-285750">
              <a:buFont typeface="Arial" panose="020B0604020202020204" pitchFamily="34" charset="0"/>
              <a:buChar char="•"/>
            </a:pPr>
            <a:endParaRPr lang="en-AU" sz="3600" dirty="0"/>
          </a:p>
        </p:txBody>
      </p:sp>
    </p:spTree>
    <p:extLst>
      <p:ext uri="{BB962C8B-B14F-4D97-AF65-F5344CB8AC3E}">
        <p14:creationId xmlns:p14="http://schemas.microsoft.com/office/powerpoint/2010/main" val="37977346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4FCE0-2F74-9A05-6846-7E11233F1B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6CD361-B91C-B18F-AC10-F1D410A98D0E}"/>
              </a:ext>
            </a:extLst>
          </p:cNvPr>
          <p:cNvSpPr>
            <a:spLocks noGrp="1"/>
          </p:cNvSpPr>
          <p:nvPr>
            <p:ph type="title"/>
          </p:nvPr>
        </p:nvSpPr>
        <p:spPr>
          <a:xfrm>
            <a:off x="1199535" y="542925"/>
            <a:ext cx="10515600" cy="1325563"/>
          </a:xfrm>
        </p:spPr>
        <p:txBody>
          <a:bodyPr/>
          <a:lstStyle/>
          <a:p>
            <a:r>
              <a:rPr lang="en-AU" b="1" dirty="0"/>
              <a:t>The EPIC Sepsis Model</a:t>
            </a:r>
          </a:p>
        </p:txBody>
      </p:sp>
      <p:sp>
        <p:nvSpPr>
          <p:cNvPr id="3" name="TextBox 2">
            <a:extLst>
              <a:ext uri="{FF2B5EF4-FFF2-40B4-BE49-F238E27FC236}">
                <a16:creationId xmlns:a16="http://schemas.microsoft.com/office/drawing/2014/main" id="{A67249C9-D656-A29E-F8F3-5BC09A33E9A6}"/>
              </a:ext>
            </a:extLst>
          </p:cNvPr>
          <p:cNvSpPr txBox="1"/>
          <p:nvPr/>
        </p:nvSpPr>
        <p:spPr>
          <a:xfrm>
            <a:off x="1199535" y="2504972"/>
            <a:ext cx="9792929" cy="2739211"/>
          </a:xfrm>
          <a:prstGeom prst="rect">
            <a:avLst/>
          </a:prstGeom>
          <a:noFill/>
        </p:spPr>
        <p:txBody>
          <a:bodyPr wrap="square" rtlCol="0">
            <a:spAutoFit/>
          </a:bodyPr>
          <a:lstStyle/>
          <a:p>
            <a:pPr marL="285750" indent="-285750">
              <a:buFont typeface="Arial" panose="020B0604020202020204" pitchFamily="34" charset="0"/>
              <a:buChar char="•"/>
            </a:pPr>
            <a:r>
              <a:rPr lang="en-AU" sz="3200" dirty="0"/>
              <a:t>Implemented in 100’s of US hospitals nationally</a:t>
            </a:r>
          </a:p>
          <a:p>
            <a:pPr marL="285750" indent="-285750">
              <a:buFont typeface="Arial" panose="020B0604020202020204" pitchFamily="34" charset="0"/>
              <a:buChar char="•"/>
            </a:pPr>
            <a:r>
              <a:rPr lang="en-AU" sz="3200" dirty="0"/>
              <a:t>Proprietary model</a:t>
            </a:r>
          </a:p>
          <a:p>
            <a:pPr marL="285750" indent="-285750">
              <a:buFont typeface="Arial" panose="020B0604020202020204" pitchFamily="34" charset="0"/>
              <a:buChar char="•"/>
            </a:pPr>
            <a:endParaRPr lang="en-AU" sz="3600" dirty="0"/>
          </a:p>
          <a:p>
            <a:pPr marL="285750" indent="-285750">
              <a:buFont typeface="Arial" panose="020B0604020202020204" pitchFamily="34" charset="0"/>
              <a:buChar char="•"/>
            </a:pPr>
            <a:endParaRPr lang="en-AU" sz="3600" dirty="0"/>
          </a:p>
          <a:p>
            <a:pPr marL="285750" indent="-285750">
              <a:buFont typeface="Arial" panose="020B0604020202020204" pitchFamily="34" charset="0"/>
              <a:buChar char="•"/>
            </a:pPr>
            <a:endParaRPr lang="en-AU" sz="3600" dirty="0"/>
          </a:p>
        </p:txBody>
      </p:sp>
    </p:spTree>
    <p:extLst>
      <p:ext uri="{BB962C8B-B14F-4D97-AF65-F5344CB8AC3E}">
        <p14:creationId xmlns:p14="http://schemas.microsoft.com/office/powerpoint/2010/main" val="28110690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04A25-18DF-2B60-9E5D-42078DA2DA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5267F8-8236-40E7-02E6-9CF71FAA3BC0}"/>
              </a:ext>
            </a:extLst>
          </p:cNvPr>
          <p:cNvSpPr>
            <a:spLocks noGrp="1"/>
          </p:cNvSpPr>
          <p:nvPr>
            <p:ph type="title"/>
          </p:nvPr>
        </p:nvSpPr>
        <p:spPr>
          <a:xfrm>
            <a:off x="1199535" y="542925"/>
            <a:ext cx="10515600" cy="1325563"/>
          </a:xfrm>
        </p:spPr>
        <p:txBody>
          <a:bodyPr/>
          <a:lstStyle/>
          <a:p>
            <a:r>
              <a:rPr lang="en-AU" b="1" dirty="0"/>
              <a:t>The EPIC Sepsis Model</a:t>
            </a:r>
          </a:p>
        </p:txBody>
      </p:sp>
      <p:sp>
        <p:nvSpPr>
          <p:cNvPr id="3" name="TextBox 2">
            <a:extLst>
              <a:ext uri="{FF2B5EF4-FFF2-40B4-BE49-F238E27FC236}">
                <a16:creationId xmlns:a16="http://schemas.microsoft.com/office/drawing/2014/main" id="{3A86BFCE-7C8D-2486-7266-2BA1D16DC4E5}"/>
              </a:ext>
            </a:extLst>
          </p:cNvPr>
          <p:cNvSpPr txBox="1"/>
          <p:nvPr/>
        </p:nvSpPr>
        <p:spPr>
          <a:xfrm>
            <a:off x="1199535" y="2504972"/>
            <a:ext cx="9792929" cy="3231654"/>
          </a:xfrm>
          <a:prstGeom prst="rect">
            <a:avLst/>
          </a:prstGeom>
          <a:noFill/>
        </p:spPr>
        <p:txBody>
          <a:bodyPr wrap="square" rtlCol="0">
            <a:spAutoFit/>
          </a:bodyPr>
          <a:lstStyle/>
          <a:p>
            <a:pPr marL="285750" indent="-285750">
              <a:buFont typeface="Arial" panose="020B0604020202020204" pitchFamily="34" charset="0"/>
              <a:buChar char="•"/>
            </a:pPr>
            <a:r>
              <a:rPr lang="en-AU" sz="3200" dirty="0"/>
              <a:t>Implemented in 100’s of US hospitals nationally</a:t>
            </a:r>
          </a:p>
          <a:p>
            <a:pPr marL="285750" indent="-285750">
              <a:buFont typeface="Arial" panose="020B0604020202020204" pitchFamily="34" charset="0"/>
              <a:buChar char="•"/>
            </a:pPr>
            <a:r>
              <a:rPr lang="en-AU" sz="3200" dirty="0"/>
              <a:t>Proprietary model</a:t>
            </a:r>
          </a:p>
          <a:p>
            <a:pPr marL="285750" indent="-285750">
              <a:buFont typeface="Arial" panose="020B0604020202020204" pitchFamily="34" charset="0"/>
              <a:buChar char="•"/>
            </a:pPr>
            <a:r>
              <a:rPr lang="en-AU" sz="3200" dirty="0"/>
              <a:t>Independent external validated on ~28,000 patients</a:t>
            </a:r>
          </a:p>
          <a:p>
            <a:pPr marL="285750" indent="-285750">
              <a:buFont typeface="Arial" panose="020B0604020202020204" pitchFamily="34" charset="0"/>
              <a:buChar char="•"/>
            </a:pPr>
            <a:endParaRPr lang="en-AU" sz="3600" dirty="0"/>
          </a:p>
          <a:p>
            <a:pPr marL="285750" indent="-285750">
              <a:buFont typeface="Arial" panose="020B0604020202020204" pitchFamily="34" charset="0"/>
              <a:buChar char="•"/>
            </a:pPr>
            <a:endParaRPr lang="en-AU" sz="3600" dirty="0"/>
          </a:p>
          <a:p>
            <a:pPr marL="285750" indent="-285750">
              <a:buFont typeface="Arial" panose="020B0604020202020204" pitchFamily="34" charset="0"/>
              <a:buChar char="•"/>
            </a:pPr>
            <a:endParaRPr lang="en-AU" sz="3600" dirty="0"/>
          </a:p>
        </p:txBody>
      </p:sp>
    </p:spTree>
    <p:extLst>
      <p:ext uri="{BB962C8B-B14F-4D97-AF65-F5344CB8AC3E}">
        <p14:creationId xmlns:p14="http://schemas.microsoft.com/office/powerpoint/2010/main" val="253335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83409-8CB4-1879-13EF-FF859750F8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46116F-4DEE-53F4-B786-931B0AC3B672}"/>
              </a:ext>
            </a:extLst>
          </p:cNvPr>
          <p:cNvSpPr>
            <a:spLocks noGrp="1"/>
          </p:cNvSpPr>
          <p:nvPr>
            <p:ph type="title"/>
          </p:nvPr>
        </p:nvSpPr>
        <p:spPr>
          <a:xfrm>
            <a:off x="1199535" y="542925"/>
            <a:ext cx="10515600" cy="1325563"/>
          </a:xfrm>
        </p:spPr>
        <p:txBody>
          <a:bodyPr/>
          <a:lstStyle/>
          <a:p>
            <a:r>
              <a:rPr lang="en-AU" b="1" dirty="0"/>
              <a:t>The EPIC Sepsis Model</a:t>
            </a:r>
          </a:p>
        </p:txBody>
      </p:sp>
      <p:sp>
        <p:nvSpPr>
          <p:cNvPr id="3" name="TextBox 2">
            <a:extLst>
              <a:ext uri="{FF2B5EF4-FFF2-40B4-BE49-F238E27FC236}">
                <a16:creationId xmlns:a16="http://schemas.microsoft.com/office/drawing/2014/main" id="{E7E488E4-E9F0-08EF-4CAE-2C2BF256D5E6}"/>
              </a:ext>
            </a:extLst>
          </p:cNvPr>
          <p:cNvSpPr txBox="1"/>
          <p:nvPr/>
        </p:nvSpPr>
        <p:spPr>
          <a:xfrm>
            <a:off x="1199535" y="2504972"/>
            <a:ext cx="9792929" cy="3724096"/>
          </a:xfrm>
          <a:prstGeom prst="rect">
            <a:avLst/>
          </a:prstGeom>
          <a:noFill/>
        </p:spPr>
        <p:txBody>
          <a:bodyPr wrap="square" rtlCol="0">
            <a:spAutoFit/>
          </a:bodyPr>
          <a:lstStyle/>
          <a:p>
            <a:pPr marL="285750" indent="-285750">
              <a:buFont typeface="Arial" panose="020B0604020202020204" pitchFamily="34" charset="0"/>
              <a:buChar char="•"/>
            </a:pPr>
            <a:r>
              <a:rPr lang="en-AU" sz="3200" dirty="0"/>
              <a:t>Implemented in 100’s of US hospitals nationally</a:t>
            </a:r>
          </a:p>
          <a:p>
            <a:pPr marL="285750" indent="-285750">
              <a:buFont typeface="Arial" panose="020B0604020202020204" pitchFamily="34" charset="0"/>
              <a:buChar char="•"/>
            </a:pPr>
            <a:r>
              <a:rPr lang="en-AU" sz="3200" dirty="0"/>
              <a:t>Proprietary model</a:t>
            </a:r>
          </a:p>
          <a:p>
            <a:pPr marL="285750" indent="-285750">
              <a:buFont typeface="Arial" panose="020B0604020202020204" pitchFamily="34" charset="0"/>
              <a:buChar char="•"/>
            </a:pPr>
            <a:r>
              <a:rPr lang="en-AU" sz="3200" dirty="0"/>
              <a:t>Independent external validated on ~28,000 patients</a:t>
            </a:r>
          </a:p>
          <a:p>
            <a:pPr marL="285750" indent="-285750">
              <a:buFont typeface="Arial" panose="020B0604020202020204" pitchFamily="34" charset="0"/>
              <a:buChar char="•"/>
            </a:pPr>
            <a:r>
              <a:rPr lang="en-AU" sz="3200" b="1" dirty="0"/>
              <a:t>2 out 3 </a:t>
            </a:r>
            <a:r>
              <a:rPr lang="en-AU" sz="3200" dirty="0"/>
              <a:t>patients with sepsis were </a:t>
            </a:r>
            <a:r>
              <a:rPr lang="en-AU" sz="3200" b="1" dirty="0"/>
              <a:t>NOT</a:t>
            </a:r>
            <a:r>
              <a:rPr lang="en-AU" sz="3200" dirty="0"/>
              <a:t> identified</a:t>
            </a:r>
          </a:p>
          <a:p>
            <a:pPr marL="285750" indent="-285750">
              <a:buFont typeface="Arial" panose="020B0604020202020204" pitchFamily="34" charset="0"/>
              <a:buChar char="•"/>
            </a:pPr>
            <a:endParaRPr lang="en-AU" sz="3600" dirty="0"/>
          </a:p>
          <a:p>
            <a:pPr marL="285750" indent="-285750">
              <a:buFont typeface="Arial" panose="020B0604020202020204" pitchFamily="34" charset="0"/>
              <a:buChar char="•"/>
            </a:pPr>
            <a:endParaRPr lang="en-AU" sz="3600" dirty="0"/>
          </a:p>
          <a:p>
            <a:pPr marL="285750" indent="-285750">
              <a:buFont typeface="Arial" panose="020B0604020202020204" pitchFamily="34" charset="0"/>
              <a:buChar char="•"/>
            </a:pPr>
            <a:endParaRPr lang="en-AU" sz="3600" dirty="0"/>
          </a:p>
        </p:txBody>
      </p:sp>
    </p:spTree>
    <p:extLst>
      <p:ext uri="{BB962C8B-B14F-4D97-AF65-F5344CB8AC3E}">
        <p14:creationId xmlns:p14="http://schemas.microsoft.com/office/powerpoint/2010/main" val="15879919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288D2-FD41-299F-3727-44CB83998D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FAC4C4-7905-9955-173B-693F19BF97CD}"/>
              </a:ext>
            </a:extLst>
          </p:cNvPr>
          <p:cNvSpPr>
            <a:spLocks noGrp="1"/>
          </p:cNvSpPr>
          <p:nvPr>
            <p:ph type="title"/>
          </p:nvPr>
        </p:nvSpPr>
        <p:spPr>
          <a:xfrm>
            <a:off x="1284338" y="403225"/>
            <a:ext cx="10515600" cy="1325563"/>
          </a:xfrm>
        </p:spPr>
        <p:txBody>
          <a:bodyPr/>
          <a:lstStyle/>
          <a:p>
            <a:r>
              <a:rPr lang="en-AU" b="1" dirty="0"/>
              <a:t>The EPIC Sepsis Model</a:t>
            </a:r>
          </a:p>
        </p:txBody>
      </p:sp>
      <p:sp>
        <p:nvSpPr>
          <p:cNvPr id="5" name="TextBox 4">
            <a:extLst>
              <a:ext uri="{FF2B5EF4-FFF2-40B4-BE49-F238E27FC236}">
                <a16:creationId xmlns:a16="http://schemas.microsoft.com/office/drawing/2014/main" id="{4B9A32ED-71E6-EA90-B89A-11A13EA55975}"/>
              </a:ext>
            </a:extLst>
          </p:cNvPr>
          <p:cNvSpPr txBox="1"/>
          <p:nvPr/>
        </p:nvSpPr>
        <p:spPr>
          <a:xfrm>
            <a:off x="1284338" y="2243138"/>
            <a:ext cx="9623323" cy="3046988"/>
          </a:xfrm>
          <a:prstGeom prst="rect">
            <a:avLst/>
          </a:prstGeom>
          <a:noFill/>
        </p:spPr>
        <p:txBody>
          <a:bodyPr wrap="square">
            <a:spAutoFit/>
          </a:bodyPr>
          <a:lstStyle/>
          <a:p>
            <a:r>
              <a:rPr lang="en-AU" sz="2400" b="0" i="0" dirty="0">
                <a:solidFill>
                  <a:srgbClr val="333333"/>
                </a:solidFill>
                <a:effectLst/>
                <a:latin typeface="Guardian TextSans Web"/>
              </a:rPr>
              <a:t>“Our study has important national implications. The increase and growth in deployment of proprietary models has led to an underbelly of confidential, non–peer-reviewed model performance documents that may not accurately reflect real-world model performance. Owing to the ease of integration within the EHR and loose federal regulations, hundreds of US hospitals have begun using these algorithms. Medical professional organizations constructing national guidelines should be cognizant of the broad use of these algorithms and make formal recommendations about their use.”</a:t>
            </a:r>
            <a:endParaRPr lang="en-AU" sz="3600" dirty="0"/>
          </a:p>
        </p:txBody>
      </p:sp>
    </p:spTree>
    <p:extLst>
      <p:ext uri="{BB962C8B-B14F-4D97-AF65-F5344CB8AC3E}">
        <p14:creationId xmlns:p14="http://schemas.microsoft.com/office/powerpoint/2010/main" val="20152926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F85B9E-19C2-5C94-3133-61856EBFFADE}"/>
              </a:ext>
            </a:extLst>
          </p:cNvPr>
          <p:cNvPicPr>
            <a:picLocks noChangeAspect="1"/>
          </p:cNvPicPr>
          <p:nvPr/>
        </p:nvPicPr>
        <p:blipFill>
          <a:blip r:embed="rId2"/>
          <a:stretch>
            <a:fillRect/>
          </a:stretch>
        </p:blipFill>
        <p:spPr>
          <a:xfrm>
            <a:off x="0" y="623265"/>
            <a:ext cx="12192000" cy="3566769"/>
          </a:xfrm>
          <a:prstGeom prst="rect">
            <a:avLst/>
          </a:prstGeom>
        </p:spPr>
      </p:pic>
      <p:sp>
        <p:nvSpPr>
          <p:cNvPr id="6" name="TextBox 5">
            <a:extLst>
              <a:ext uri="{FF2B5EF4-FFF2-40B4-BE49-F238E27FC236}">
                <a16:creationId xmlns:a16="http://schemas.microsoft.com/office/drawing/2014/main" id="{2118EEEA-B371-FD0F-93D3-E3FA00B0A77C}"/>
              </a:ext>
            </a:extLst>
          </p:cNvPr>
          <p:cNvSpPr txBox="1"/>
          <p:nvPr/>
        </p:nvSpPr>
        <p:spPr>
          <a:xfrm>
            <a:off x="1898650" y="4502150"/>
            <a:ext cx="8902700" cy="1340623"/>
          </a:xfrm>
          <a:prstGeom prst="rect">
            <a:avLst/>
          </a:prstGeom>
          <a:noFill/>
        </p:spPr>
        <p:txBody>
          <a:bodyPr wrap="square" rtlCol="0">
            <a:spAutoFit/>
          </a:bodyPr>
          <a:lstStyle/>
          <a:p>
            <a:pPr algn="ctr">
              <a:lnSpc>
                <a:spcPct val="150000"/>
              </a:lnSpc>
            </a:pPr>
            <a:r>
              <a:rPr lang="en-AU" b="1" dirty="0"/>
              <a:t>“</a:t>
            </a:r>
            <a:r>
              <a:rPr lang="en-AU" sz="3600" b="1" dirty="0"/>
              <a:t>?/84 </a:t>
            </a:r>
            <a:r>
              <a:rPr lang="en-AU" sz="2000" dirty="0"/>
              <a:t>of identified guidance documents included guidance regarding including and apprising prediction models in clinical guideline development.”</a:t>
            </a:r>
            <a:endParaRPr lang="en-AU" dirty="0"/>
          </a:p>
        </p:txBody>
      </p:sp>
      <p:sp>
        <p:nvSpPr>
          <p:cNvPr id="7" name="TextBox 6">
            <a:extLst>
              <a:ext uri="{FF2B5EF4-FFF2-40B4-BE49-F238E27FC236}">
                <a16:creationId xmlns:a16="http://schemas.microsoft.com/office/drawing/2014/main" id="{D29106A6-AEE6-A083-D28A-6B42307F2DFF}"/>
              </a:ext>
            </a:extLst>
          </p:cNvPr>
          <p:cNvSpPr txBox="1"/>
          <p:nvPr/>
        </p:nvSpPr>
        <p:spPr>
          <a:xfrm>
            <a:off x="1112097" y="2791460"/>
            <a:ext cx="2108269" cy="261610"/>
          </a:xfrm>
          <a:prstGeom prst="rect">
            <a:avLst/>
          </a:prstGeom>
          <a:noFill/>
        </p:spPr>
        <p:txBody>
          <a:bodyPr wrap="none" rtlCol="0">
            <a:spAutoFit/>
          </a:bodyPr>
          <a:lstStyle/>
          <a:p>
            <a:r>
              <a:rPr lang="en-AU" sz="1100" dirty="0"/>
              <a:t>10.1136/ bmjebm-2025-114164</a:t>
            </a:r>
          </a:p>
        </p:txBody>
      </p:sp>
    </p:spTree>
    <p:extLst>
      <p:ext uri="{BB962C8B-B14F-4D97-AF65-F5344CB8AC3E}">
        <p14:creationId xmlns:p14="http://schemas.microsoft.com/office/powerpoint/2010/main" val="14100536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BC826-494C-5FFF-428A-3AAD4277B19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D9E95E9-BBCD-F573-B167-4582AEF34007}"/>
              </a:ext>
            </a:extLst>
          </p:cNvPr>
          <p:cNvPicPr>
            <a:picLocks noChangeAspect="1"/>
          </p:cNvPicPr>
          <p:nvPr/>
        </p:nvPicPr>
        <p:blipFill>
          <a:blip r:embed="rId2"/>
          <a:stretch>
            <a:fillRect/>
          </a:stretch>
        </p:blipFill>
        <p:spPr>
          <a:xfrm>
            <a:off x="0" y="623265"/>
            <a:ext cx="12192000" cy="3566769"/>
          </a:xfrm>
          <a:prstGeom prst="rect">
            <a:avLst/>
          </a:prstGeom>
        </p:spPr>
      </p:pic>
      <p:sp>
        <p:nvSpPr>
          <p:cNvPr id="6" name="TextBox 5">
            <a:extLst>
              <a:ext uri="{FF2B5EF4-FFF2-40B4-BE49-F238E27FC236}">
                <a16:creationId xmlns:a16="http://schemas.microsoft.com/office/drawing/2014/main" id="{46667195-2898-911F-A7A8-D4CB6BC20B89}"/>
              </a:ext>
            </a:extLst>
          </p:cNvPr>
          <p:cNvSpPr txBox="1"/>
          <p:nvPr/>
        </p:nvSpPr>
        <p:spPr>
          <a:xfrm>
            <a:off x="1898650" y="4502150"/>
            <a:ext cx="8902700" cy="1340623"/>
          </a:xfrm>
          <a:prstGeom prst="rect">
            <a:avLst/>
          </a:prstGeom>
          <a:noFill/>
        </p:spPr>
        <p:txBody>
          <a:bodyPr wrap="square" rtlCol="0">
            <a:spAutoFit/>
          </a:bodyPr>
          <a:lstStyle/>
          <a:p>
            <a:pPr algn="ctr">
              <a:lnSpc>
                <a:spcPct val="150000"/>
              </a:lnSpc>
            </a:pPr>
            <a:r>
              <a:rPr lang="en-AU" b="1" dirty="0"/>
              <a:t>“</a:t>
            </a:r>
            <a:r>
              <a:rPr lang="en-AU" sz="3600" b="1" dirty="0">
                <a:solidFill>
                  <a:srgbClr val="FF0000"/>
                </a:solidFill>
              </a:rPr>
              <a:t>8</a:t>
            </a:r>
            <a:r>
              <a:rPr lang="en-AU" sz="3600" b="1" dirty="0"/>
              <a:t>/84 </a:t>
            </a:r>
            <a:r>
              <a:rPr lang="en-AU" sz="2000" dirty="0"/>
              <a:t>of identified guidance documents included guidance regarding including and apprising prediction models in clinical guideline development.”</a:t>
            </a:r>
            <a:endParaRPr lang="en-AU" dirty="0"/>
          </a:p>
        </p:txBody>
      </p:sp>
      <p:sp>
        <p:nvSpPr>
          <p:cNvPr id="7" name="TextBox 6">
            <a:extLst>
              <a:ext uri="{FF2B5EF4-FFF2-40B4-BE49-F238E27FC236}">
                <a16:creationId xmlns:a16="http://schemas.microsoft.com/office/drawing/2014/main" id="{81A8900F-CC17-FFDF-54B6-7B2897CD5063}"/>
              </a:ext>
            </a:extLst>
          </p:cNvPr>
          <p:cNvSpPr txBox="1"/>
          <p:nvPr/>
        </p:nvSpPr>
        <p:spPr>
          <a:xfrm>
            <a:off x="1112097" y="2791460"/>
            <a:ext cx="2108269" cy="261610"/>
          </a:xfrm>
          <a:prstGeom prst="rect">
            <a:avLst/>
          </a:prstGeom>
          <a:noFill/>
        </p:spPr>
        <p:txBody>
          <a:bodyPr wrap="none" rtlCol="0">
            <a:spAutoFit/>
          </a:bodyPr>
          <a:lstStyle/>
          <a:p>
            <a:r>
              <a:rPr lang="en-AU" sz="1100" dirty="0"/>
              <a:t>10.1136/ bmjebm-2025-114164</a:t>
            </a:r>
          </a:p>
        </p:txBody>
      </p:sp>
    </p:spTree>
    <p:extLst>
      <p:ext uri="{BB962C8B-B14F-4D97-AF65-F5344CB8AC3E}">
        <p14:creationId xmlns:p14="http://schemas.microsoft.com/office/powerpoint/2010/main" val="27820728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052B1-136B-39F1-AC2B-806862A5AB3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F1D9A88-0D4C-47BA-21D2-5CFA93B8950B}"/>
              </a:ext>
            </a:extLst>
          </p:cNvPr>
          <p:cNvPicPr>
            <a:picLocks noChangeAspect="1"/>
          </p:cNvPicPr>
          <p:nvPr/>
        </p:nvPicPr>
        <p:blipFill>
          <a:blip r:embed="rId2"/>
          <a:stretch>
            <a:fillRect/>
          </a:stretch>
        </p:blipFill>
        <p:spPr>
          <a:xfrm>
            <a:off x="0" y="623265"/>
            <a:ext cx="12192000" cy="3566769"/>
          </a:xfrm>
          <a:prstGeom prst="rect">
            <a:avLst/>
          </a:prstGeom>
        </p:spPr>
      </p:pic>
      <p:sp>
        <p:nvSpPr>
          <p:cNvPr id="6" name="TextBox 5">
            <a:extLst>
              <a:ext uri="{FF2B5EF4-FFF2-40B4-BE49-F238E27FC236}">
                <a16:creationId xmlns:a16="http://schemas.microsoft.com/office/drawing/2014/main" id="{7EEDBE00-D6CB-59E7-EF66-BC7CADBB6EA5}"/>
              </a:ext>
            </a:extLst>
          </p:cNvPr>
          <p:cNvSpPr txBox="1"/>
          <p:nvPr/>
        </p:nvSpPr>
        <p:spPr>
          <a:xfrm>
            <a:off x="1885950" y="4686300"/>
            <a:ext cx="8902700" cy="1674433"/>
          </a:xfrm>
          <a:prstGeom prst="rect">
            <a:avLst/>
          </a:prstGeom>
          <a:noFill/>
        </p:spPr>
        <p:txBody>
          <a:bodyPr wrap="square" rtlCol="0">
            <a:spAutoFit/>
          </a:bodyPr>
          <a:lstStyle/>
          <a:p>
            <a:pPr algn="ctr">
              <a:lnSpc>
                <a:spcPct val="150000"/>
              </a:lnSpc>
            </a:pPr>
            <a:r>
              <a:rPr lang="en-AU" b="1" dirty="0"/>
              <a:t>“</a:t>
            </a:r>
            <a:r>
              <a:rPr lang="en-AU" sz="3600" b="1" dirty="0">
                <a:solidFill>
                  <a:srgbClr val="FF0000"/>
                </a:solidFill>
              </a:rPr>
              <a:t>none </a:t>
            </a:r>
            <a:r>
              <a:rPr lang="en-AU" sz="3600" dirty="0"/>
              <a:t>of them provided comprehensive guidance for all steps</a:t>
            </a:r>
            <a:r>
              <a:rPr lang="en-AU" sz="2000" dirty="0"/>
              <a:t>.”</a:t>
            </a:r>
            <a:endParaRPr lang="en-AU" dirty="0"/>
          </a:p>
        </p:txBody>
      </p:sp>
      <p:sp>
        <p:nvSpPr>
          <p:cNvPr id="7" name="TextBox 6">
            <a:extLst>
              <a:ext uri="{FF2B5EF4-FFF2-40B4-BE49-F238E27FC236}">
                <a16:creationId xmlns:a16="http://schemas.microsoft.com/office/drawing/2014/main" id="{1779C2E3-F26C-2147-96CF-773C489D908D}"/>
              </a:ext>
            </a:extLst>
          </p:cNvPr>
          <p:cNvSpPr txBox="1"/>
          <p:nvPr/>
        </p:nvSpPr>
        <p:spPr>
          <a:xfrm>
            <a:off x="1112097" y="2791460"/>
            <a:ext cx="2108269" cy="261610"/>
          </a:xfrm>
          <a:prstGeom prst="rect">
            <a:avLst/>
          </a:prstGeom>
          <a:noFill/>
        </p:spPr>
        <p:txBody>
          <a:bodyPr wrap="none" rtlCol="0">
            <a:spAutoFit/>
          </a:bodyPr>
          <a:lstStyle/>
          <a:p>
            <a:r>
              <a:rPr lang="en-AU" sz="1100" dirty="0"/>
              <a:t>10.1136/ bmjebm-2025-114164</a:t>
            </a:r>
          </a:p>
        </p:txBody>
      </p:sp>
    </p:spTree>
    <p:extLst>
      <p:ext uri="{BB962C8B-B14F-4D97-AF65-F5344CB8AC3E}">
        <p14:creationId xmlns:p14="http://schemas.microsoft.com/office/powerpoint/2010/main" val="38215386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65E4C-9FC4-F567-0186-4E5E8890B6C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D29A823-160F-BDB4-17EC-52812FE85458}"/>
              </a:ext>
            </a:extLst>
          </p:cNvPr>
          <p:cNvPicPr>
            <a:picLocks noChangeAspect="1"/>
          </p:cNvPicPr>
          <p:nvPr/>
        </p:nvPicPr>
        <p:blipFill>
          <a:blip r:embed="rId2"/>
          <a:stretch>
            <a:fillRect/>
          </a:stretch>
        </p:blipFill>
        <p:spPr>
          <a:xfrm>
            <a:off x="1930400" y="439703"/>
            <a:ext cx="7971666" cy="4353411"/>
          </a:xfrm>
          <a:prstGeom prst="rect">
            <a:avLst/>
          </a:prstGeom>
        </p:spPr>
      </p:pic>
      <p:sp>
        <p:nvSpPr>
          <p:cNvPr id="3" name="TextBox 2">
            <a:extLst>
              <a:ext uri="{FF2B5EF4-FFF2-40B4-BE49-F238E27FC236}">
                <a16:creationId xmlns:a16="http://schemas.microsoft.com/office/drawing/2014/main" id="{ECDF0393-4346-5DB7-9BB6-107B3419D341}"/>
              </a:ext>
            </a:extLst>
          </p:cNvPr>
          <p:cNvSpPr txBox="1"/>
          <p:nvPr/>
        </p:nvSpPr>
        <p:spPr>
          <a:xfrm>
            <a:off x="9112250" y="6481797"/>
            <a:ext cx="3200400" cy="246221"/>
          </a:xfrm>
          <a:prstGeom prst="rect">
            <a:avLst/>
          </a:prstGeom>
          <a:noFill/>
        </p:spPr>
        <p:txBody>
          <a:bodyPr wrap="square">
            <a:spAutoFit/>
          </a:bodyPr>
          <a:lstStyle/>
          <a:p>
            <a:r>
              <a:rPr lang="en-AU" sz="1000" dirty="0"/>
              <a:t>https://ai.nejm.org/doi/full/10.1056/AIe2600807</a:t>
            </a:r>
          </a:p>
        </p:txBody>
      </p:sp>
    </p:spTree>
    <p:extLst>
      <p:ext uri="{BB962C8B-B14F-4D97-AF65-F5344CB8AC3E}">
        <p14:creationId xmlns:p14="http://schemas.microsoft.com/office/powerpoint/2010/main" val="1451438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DFAA5-599A-23C2-3F1A-EBE8B88D9A3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1E7A21E-CF5C-2C90-3260-CBE362BE7D1E}"/>
              </a:ext>
            </a:extLst>
          </p:cNvPr>
          <p:cNvPicPr>
            <a:picLocks noChangeAspect="1"/>
          </p:cNvPicPr>
          <p:nvPr/>
        </p:nvPicPr>
        <p:blipFill>
          <a:blip r:embed="rId2"/>
          <a:stretch>
            <a:fillRect/>
          </a:stretch>
        </p:blipFill>
        <p:spPr>
          <a:xfrm>
            <a:off x="1930400" y="439703"/>
            <a:ext cx="7971666" cy="4353411"/>
          </a:xfrm>
          <a:prstGeom prst="rect">
            <a:avLst/>
          </a:prstGeom>
        </p:spPr>
      </p:pic>
      <p:sp>
        <p:nvSpPr>
          <p:cNvPr id="8" name="TextBox 7">
            <a:extLst>
              <a:ext uri="{FF2B5EF4-FFF2-40B4-BE49-F238E27FC236}">
                <a16:creationId xmlns:a16="http://schemas.microsoft.com/office/drawing/2014/main" id="{96B9BFFA-9BDB-03BB-D908-62C81B123CF7}"/>
              </a:ext>
            </a:extLst>
          </p:cNvPr>
          <p:cNvSpPr txBox="1"/>
          <p:nvPr/>
        </p:nvSpPr>
        <p:spPr>
          <a:xfrm>
            <a:off x="1454150" y="5190207"/>
            <a:ext cx="9569450" cy="461665"/>
          </a:xfrm>
          <a:prstGeom prst="rect">
            <a:avLst/>
          </a:prstGeom>
          <a:noFill/>
        </p:spPr>
        <p:txBody>
          <a:bodyPr wrap="square" rtlCol="0">
            <a:spAutoFit/>
          </a:bodyPr>
          <a:lstStyle/>
          <a:p>
            <a:r>
              <a:rPr lang="en-AU" sz="2400" b="1" dirty="0">
                <a:solidFill>
                  <a:schemeClr val="accent2"/>
                </a:solidFill>
              </a:rPr>
              <a:t>81%</a:t>
            </a:r>
            <a:r>
              <a:rPr lang="en-AU" sz="2400" b="1" dirty="0"/>
              <a:t> </a:t>
            </a:r>
            <a:r>
              <a:rPr lang="en-AU" sz="2400" dirty="0"/>
              <a:t>of the AI tools performed worse on external datasets.</a:t>
            </a:r>
          </a:p>
        </p:txBody>
      </p:sp>
      <p:sp>
        <p:nvSpPr>
          <p:cNvPr id="3" name="TextBox 2">
            <a:extLst>
              <a:ext uri="{FF2B5EF4-FFF2-40B4-BE49-F238E27FC236}">
                <a16:creationId xmlns:a16="http://schemas.microsoft.com/office/drawing/2014/main" id="{A11C08ED-96ED-60FE-8D29-BA0A0E0C7F0F}"/>
              </a:ext>
            </a:extLst>
          </p:cNvPr>
          <p:cNvSpPr txBox="1"/>
          <p:nvPr/>
        </p:nvSpPr>
        <p:spPr>
          <a:xfrm>
            <a:off x="9112250" y="6481797"/>
            <a:ext cx="3200400" cy="246221"/>
          </a:xfrm>
          <a:prstGeom prst="rect">
            <a:avLst/>
          </a:prstGeom>
          <a:noFill/>
        </p:spPr>
        <p:txBody>
          <a:bodyPr wrap="square">
            <a:spAutoFit/>
          </a:bodyPr>
          <a:lstStyle/>
          <a:p>
            <a:r>
              <a:rPr lang="en-AU" sz="1000" dirty="0"/>
              <a:t>https://ai.nejm.org/doi/full/10.1056/AIe2600807</a:t>
            </a:r>
          </a:p>
        </p:txBody>
      </p:sp>
    </p:spTree>
    <p:extLst>
      <p:ext uri="{BB962C8B-B14F-4D97-AF65-F5344CB8AC3E}">
        <p14:creationId xmlns:p14="http://schemas.microsoft.com/office/powerpoint/2010/main" val="17932920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102FF4-5EBB-3F0F-E916-3CF19D728F2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D10BFED-3410-F8AA-2177-AE3CBBDD3A4C}"/>
              </a:ext>
            </a:extLst>
          </p:cNvPr>
          <p:cNvPicPr>
            <a:picLocks noChangeAspect="1"/>
          </p:cNvPicPr>
          <p:nvPr/>
        </p:nvPicPr>
        <p:blipFill>
          <a:blip r:embed="rId2"/>
          <a:stretch>
            <a:fillRect/>
          </a:stretch>
        </p:blipFill>
        <p:spPr>
          <a:xfrm>
            <a:off x="1930400" y="439703"/>
            <a:ext cx="7971666" cy="4353411"/>
          </a:xfrm>
          <a:prstGeom prst="rect">
            <a:avLst/>
          </a:prstGeom>
        </p:spPr>
      </p:pic>
      <p:sp>
        <p:nvSpPr>
          <p:cNvPr id="7" name="TextBox 6">
            <a:extLst>
              <a:ext uri="{FF2B5EF4-FFF2-40B4-BE49-F238E27FC236}">
                <a16:creationId xmlns:a16="http://schemas.microsoft.com/office/drawing/2014/main" id="{57E98197-DF91-7794-D448-2D44C45E6F98}"/>
              </a:ext>
            </a:extLst>
          </p:cNvPr>
          <p:cNvSpPr txBox="1"/>
          <p:nvPr/>
        </p:nvSpPr>
        <p:spPr>
          <a:xfrm>
            <a:off x="9112250" y="6481797"/>
            <a:ext cx="3200400" cy="246221"/>
          </a:xfrm>
          <a:prstGeom prst="rect">
            <a:avLst/>
          </a:prstGeom>
          <a:noFill/>
        </p:spPr>
        <p:txBody>
          <a:bodyPr wrap="square">
            <a:spAutoFit/>
          </a:bodyPr>
          <a:lstStyle/>
          <a:p>
            <a:r>
              <a:rPr lang="en-AU" sz="1000" dirty="0"/>
              <a:t>https://ai.nejm.org/doi/full/10.1056/AIe2600807</a:t>
            </a:r>
          </a:p>
        </p:txBody>
      </p:sp>
      <p:sp>
        <p:nvSpPr>
          <p:cNvPr id="8" name="TextBox 7">
            <a:extLst>
              <a:ext uri="{FF2B5EF4-FFF2-40B4-BE49-F238E27FC236}">
                <a16:creationId xmlns:a16="http://schemas.microsoft.com/office/drawing/2014/main" id="{837FB34C-B593-C0B9-39EA-A433613CB413}"/>
              </a:ext>
            </a:extLst>
          </p:cNvPr>
          <p:cNvSpPr txBox="1"/>
          <p:nvPr/>
        </p:nvSpPr>
        <p:spPr>
          <a:xfrm>
            <a:off x="1454150" y="5190207"/>
            <a:ext cx="9569450" cy="830997"/>
          </a:xfrm>
          <a:prstGeom prst="rect">
            <a:avLst/>
          </a:prstGeom>
          <a:noFill/>
        </p:spPr>
        <p:txBody>
          <a:bodyPr wrap="square" rtlCol="0">
            <a:spAutoFit/>
          </a:bodyPr>
          <a:lstStyle/>
          <a:p>
            <a:r>
              <a:rPr lang="en-AU" sz="2400" b="1" dirty="0">
                <a:solidFill>
                  <a:schemeClr val="accent2"/>
                </a:solidFill>
              </a:rPr>
              <a:t>81% </a:t>
            </a:r>
            <a:r>
              <a:rPr lang="en-AU" sz="2400" dirty="0"/>
              <a:t>of the AI tools performed worse on external datasets.</a:t>
            </a:r>
          </a:p>
          <a:p>
            <a:r>
              <a:rPr lang="en-AU" sz="2400" b="1" dirty="0">
                <a:solidFill>
                  <a:schemeClr val="accent2"/>
                </a:solidFill>
              </a:rPr>
              <a:t>43% </a:t>
            </a:r>
            <a:r>
              <a:rPr lang="en-AU" sz="2400" dirty="0"/>
              <a:t>of AI device recalls happen within the first 12 months of clearance</a:t>
            </a:r>
          </a:p>
        </p:txBody>
      </p:sp>
    </p:spTree>
    <p:extLst>
      <p:ext uri="{BB962C8B-B14F-4D97-AF65-F5344CB8AC3E}">
        <p14:creationId xmlns:p14="http://schemas.microsoft.com/office/powerpoint/2010/main" val="1772225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Therapeutic Goods Administration (TGA) said it concerned by social media material appearing to present itself as being from the TGA, when it is not. ">
            <a:extLst>
              <a:ext uri="{FF2B5EF4-FFF2-40B4-BE49-F238E27FC236}">
                <a16:creationId xmlns:a16="http://schemas.microsoft.com/office/drawing/2014/main" id="{1514B9DC-4B8F-D234-4DEA-E3571F3D4241}"/>
              </a:ext>
            </a:extLst>
          </p:cNvPr>
          <p:cNvPicPr>
            <a:picLocks noChangeAspect="1"/>
          </p:cNvPicPr>
          <p:nvPr/>
        </p:nvPicPr>
        <p:blipFill>
          <a:blip r:embed="rId2"/>
          <a:stretch>
            <a:fillRect/>
          </a:stretch>
        </p:blipFill>
        <p:spPr>
          <a:xfrm>
            <a:off x="1968500" y="1107281"/>
            <a:ext cx="8255000" cy="4643438"/>
          </a:xfrm>
          <a:prstGeom prst="rect">
            <a:avLst/>
          </a:prstGeom>
        </p:spPr>
      </p:pic>
    </p:spTree>
    <p:extLst>
      <p:ext uri="{BB962C8B-B14F-4D97-AF65-F5344CB8AC3E}">
        <p14:creationId xmlns:p14="http://schemas.microsoft.com/office/powerpoint/2010/main" val="6601309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11D754-6D1B-9BED-9121-31A20DA7DF57}"/>
              </a:ext>
            </a:extLst>
          </p:cNvPr>
          <p:cNvPicPr>
            <a:picLocks noChangeAspect="1"/>
          </p:cNvPicPr>
          <p:nvPr/>
        </p:nvPicPr>
        <p:blipFill>
          <a:blip r:embed="rId2"/>
          <a:stretch>
            <a:fillRect/>
          </a:stretch>
        </p:blipFill>
        <p:spPr>
          <a:xfrm>
            <a:off x="525383" y="971550"/>
            <a:ext cx="4281922" cy="5048672"/>
          </a:xfrm>
          <a:prstGeom prst="rect">
            <a:avLst/>
          </a:prstGeom>
        </p:spPr>
      </p:pic>
      <p:pic>
        <p:nvPicPr>
          <p:cNvPr id="7" name="Picture 6">
            <a:extLst>
              <a:ext uri="{FF2B5EF4-FFF2-40B4-BE49-F238E27FC236}">
                <a16:creationId xmlns:a16="http://schemas.microsoft.com/office/drawing/2014/main" id="{69E24BE1-62B9-DD99-F1A7-7DE5056AFD30}"/>
              </a:ext>
            </a:extLst>
          </p:cNvPr>
          <p:cNvPicPr>
            <a:picLocks noChangeAspect="1"/>
          </p:cNvPicPr>
          <p:nvPr/>
        </p:nvPicPr>
        <p:blipFill>
          <a:blip r:embed="rId3"/>
          <a:stretch>
            <a:fillRect/>
          </a:stretch>
        </p:blipFill>
        <p:spPr>
          <a:xfrm>
            <a:off x="4468650" y="833815"/>
            <a:ext cx="5004050" cy="5186407"/>
          </a:xfrm>
          <a:prstGeom prst="rect">
            <a:avLst/>
          </a:prstGeom>
        </p:spPr>
      </p:pic>
    </p:spTree>
    <p:extLst>
      <p:ext uri="{BB962C8B-B14F-4D97-AF65-F5344CB8AC3E}">
        <p14:creationId xmlns:p14="http://schemas.microsoft.com/office/powerpoint/2010/main" val="19409144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FF2A1-2AA5-57A0-28E4-6E8600F6FC1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4CBE517-AC3F-D1E1-91C1-F730A9EE6B03}"/>
              </a:ext>
            </a:extLst>
          </p:cNvPr>
          <p:cNvPicPr>
            <a:picLocks noChangeAspect="1"/>
          </p:cNvPicPr>
          <p:nvPr/>
        </p:nvPicPr>
        <p:blipFill>
          <a:blip r:embed="rId2"/>
          <a:stretch>
            <a:fillRect/>
          </a:stretch>
        </p:blipFill>
        <p:spPr>
          <a:xfrm>
            <a:off x="525383" y="971550"/>
            <a:ext cx="4281922" cy="5048672"/>
          </a:xfrm>
          <a:prstGeom prst="rect">
            <a:avLst/>
          </a:prstGeom>
        </p:spPr>
      </p:pic>
      <p:pic>
        <p:nvPicPr>
          <p:cNvPr id="7" name="Picture 6">
            <a:extLst>
              <a:ext uri="{FF2B5EF4-FFF2-40B4-BE49-F238E27FC236}">
                <a16:creationId xmlns:a16="http://schemas.microsoft.com/office/drawing/2014/main" id="{01824E59-9B97-8051-02BA-DDBF531752A2}"/>
              </a:ext>
            </a:extLst>
          </p:cNvPr>
          <p:cNvPicPr>
            <a:picLocks noChangeAspect="1"/>
          </p:cNvPicPr>
          <p:nvPr/>
        </p:nvPicPr>
        <p:blipFill>
          <a:blip r:embed="rId3"/>
          <a:stretch>
            <a:fillRect/>
          </a:stretch>
        </p:blipFill>
        <p:spPr>
          <a:xfrm>
            <a:off x="4468650" y="833815"/>
            <a:ext cx="5004050" cy="5186407"/>
          </a:xfrm>
          <a:prstGeom prst="rect">
            <a:avLst/>
          </a:prstGeom>
        </p:spPr>
      </p:pic>
      <p:sp>
        <p:nvSpPr>
          <p:cNvPr id="4" name="Arrow: Right 3">
            <a:extLst>
              <a:ext uri="{FF2B5EF4-FFF2-40B4-BE49-F238E27FC236}">
                <a16:creationId xmlns:a16="http://schemas.microsoft.com/office/drawing/2014/main" id="{8B54CE97-6AB3-74DF-AA3B-1E7E4914CF3E}"/>
              </a:ext>
            </a:extLst>
          </p:cNvPr>
          <p:cNvSpPr/>
          <p:nvPr/>
        </p:nvSpPr>
        <p:spPr>
          <a:xfrm rot="12460467">
            <a:off x="7779010" y="3369060"/>
            <a:ext cx="1736238" cy="162402"/>
          </a:xfrm>
          <a:prstGeom prst="rightArrow">
            <a:avLst/>
          </a:prstGeom>
          <a:ln>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AU"/>
          </a:p>
        </p:txBody>
      </p:sp>
      <p:sp>
        <p:nvSpPr>
          <p:cNvPr id="6" name="TextBox 5">
            <a:extLst>
              <a:ext uri="{FF2B5EF4-FFF2-40B4-BE49-F238E27FC236}">
                <a16:creationId xmlns:a16="http://schemas.microsoft.com/office/drawing/2014/main" id="{6A8399E7-E01D-705D-3BB0-7932746739C2}"/>
              </a:ext>
            </a:extLst>
          </p:cNvPr>
          <p:cNvSpPr txBox="1"/>
          <p:nvPr/>
        </p:nvSpPr>
        <p:spPr>
          <a:xfrm>
            <a:off x="8350250" y="4118573"/>
            <a:ext cx="3048000" cy="1200329"/>
          </a:xfrm>
          <a:prstGeom prst="rect">
            <a:avLst/>
          </a:prstGeom>
          <a:noFill/>
        </p:spPr>
        <p:txBody>
          <a:bodyPr wrap="square" rtlCol="0">
            <a:spAutoFit/>
          </a:bodyPr>
          <a:lstStyle/>
          <a:p>
            <a:pPr algn="ctr"/>
            <a:r>
              <a:rPr lang="en-AU" sz="2400" b="1" dirty="0"/>
              <a:t>Updated in 2021 to include Software as Medical Devices</a:t>
            </a:r>
          </a:p>
        </p:txBody>
      </p:sp>
    </p:spTree>
    <p:extLst>
      <p:ext uri="{BB962C8B-B14F-4D97-AF65-F5344CB8AC3E}">
        <p14:creationId xmlns:p14="http://schemas.microsoft.com/office/powerpoint/2010/main" val="1414884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EBB09B-CDB2-1030-7665-049688E5CC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DDE2C8-43C0-32C0-9685-5C578C791C4E}"/>
              </a:ext>
            </a:extLst>
          </p:cNvPr>
          <p:cNvSpPr>
            <a:spLocks noGrp="1"/>
          </p:cNvSpPr>
          <p:nvPr>
            <p:ph type="title"/>
          </p:nvPr>
        </p:nvSpPr>
        <p:spPr/>
        <p:txBody>
          <a:bodyPr/>
          <a:lstStyle/>
          <a:p>
            <a:r>
              <a:rPr lang="en-AU" dirty="0"/>
              <a:t>Software as Medical Device</a:t>
            </a:r>
          </a:p>
        </p:txBody>
      </p:sp>
      <p:sp>
        <p:nvSpPr>
          <p:cNvPr id="3" name="Content Placeholder 2">
            <a:extLst>
              <a:ext uri="{FF2B5EF4-FFF2-40B4-BE49-F238E27FC236}">
                <a16:creationId xmlns:a16="http://schemas.microsoft.com/office/drawing/2014/main" id="{10B99262-6E0E-1BE8-C370-94A6DC257538}"/>
              </a:ext>
            </a:extLst>
          </p:cNvPr>
          <p:cNvSpPr>
            <a:spLocks noGrp="1"/>
          </p:cNvSpPr>
          <p:nvPr>
            <p:ph idx="1"/>
          </p:nvPr>
        </p:nvSpPr>
        <p:spPr/>
        <p:txBody>
          <a:bodyPr/>
          <a:lstStyle/>
          <a:p>
            <a:endParaRPr lang="en-AU" b="1" dirty="0"/>
          </a:p>
          <a:p>
            <a:pPr lvl="1"/>
            <a:endParaRPr lang="en-AU" b="1" dirty="0"/>
          </a:p>
          <a:p>
            <a:endParaRPr lang="en-AU" dirty="0"/>
          </a:p>
        </p:txBody>
      </p:sp>
      <p:pic>
        <p:nvPicPr>
          <p:cNvPr id="5" name="Picture 4">
            <a:extLst>
              <a:ext uri="{FF2B5EF4-FFF2-40B4-BE49-F238E27FC236}">
                <a16:creationId xmlns:a16="http://schemas.microsoft.com/office/drawing/2014/main" id="{1B0458BA-5795-22D9-787D-8B66059902AA}"/>
              </a:ext>
            </a:extLst>
          </p:cNvPr>
          <p:cNvPicPr>
            <a:picLocks noChangeAspect="1"/>
          </p:cNvPicPr>
          <p:nvPr/>
        </p:nvPicPr>
        <p:blipFill>
          <a:blip r:embed="rId2"/>
          <a:stretch>
            <a:fillRect/>
          </a:stretch>
        </p:blipFill>
        <p:spPr>
          <a:xfrm>
            <a:off x="1840304" y="1962580"/>
            <a:ext cx="8511392" cy="3584484"/>
          </a:xfrm>
          <a:prstGeom prst="rect">
            <a:avLst/>
          </a:prstGeom>
        </p:spPr>
      </p:pic>
      <p:sp>
        <p:nvSpPr>
          <p:cNvPr id="7" name="TextBox 6">
            <a:extLst>
              <a:ext uri="{FF2B5EF4-FFF2-40B4-BE49-F238E27FC236}">
                <a16:creationId xmlns:a16="http://schemas.microsoft.com/office/drawing/2014/main" id="{988CF94D-BA64-7A2D-28D3-9E296BEA27EE}"/>
              </a:ext>
            </a:extLst>
          </p:cNvPr>
          <p:cNvSpPr txBox="1"/>
          <p:nvPr/>
        </p:nvSpPr>
        <p:spPr>
          <a:xfrm>
            <a:off x="9182100" y="6230302"/>
            <a:ext cx="2051050" cy="261610"/>
          </a:xfrm>
          <a:prstGeom prst="rect">
            <a:avLst/>
          </a:prstGeom>
          <a:noFill/>
        </p:spPr>
        <p:txBody>
          <a:bodyPr wrap="square">
            <a:spAutoFit/>
          </a:bodyPr>
          <a:lstStyle/>
          <a:p>
            <a:r>
              <a:rPr lang="en-AU" sz="1050" dirty="0"/>
              <a:t>https://tinyurl.com/2u5y8p67</a:t>
            </a:r>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69BD53BB-4130-1E01-C0B6-221AF9556C4C}"/>
                  </a:ext>
                </a:extLst>
              </p14:cNvPr>
              <p14:cNvContentPartPr/>
              <p14:nvPr/>
            </p14:nvContentPartPr>
            <p14:xfrm>
              <a:off x="4406890" y="3593860"/>
              <a:ext cx="730080" cy="6840"/>
            </p14:xfrm>
          </p:contentPart>
        </mc:Choice>
        <mc:Fallback xmlns="">
          <p:pic>
            <p:nvPicPr>
              <p:cNvPr id="4" name="Ink 3">
                <a:extLst>
                  <a:ext uri="{FF2B5EF4-FFF2-40B4-BE49-F238E27FC236}">
                    <a16:creationId xmlns:a16="http://schemas.microsoft.com/office/drawing/2014/main" id="{69BD53BB-4130-1E01-C0B6-221AF9556C4C}"/>
                  </a:ext>
                </a:extLst>
              </p:cNvPr>
              <p:cNvPicPr/>
              <p:nvPr/>
            </p:nvPicPr>
            <p:blipFill>
              <a:blip r:embed="rId4"/>
              <a:stretch>
                <a:fillRect/>
              </a:stretch>
            </p:blipFill>
            <p:spPr>
              <a:xfrm>
                <a:off x="4334890" y="3450220"/>
                <a:ext cx="873720" cy="294480"/>
              </a:xfrm>
              <a:prstGeom prst="rect">
                <a:avLst/>
              </a:prstGeom>
            </p:spPr>
          </p:pic>
        </mc:Fallback>
      </mc:AlternateContent>
    </p:spTree>
    <p:extLst>
      <p:ext uri="{BB962C8B-B14F-4D97-AF65-F5344CB8AC3E}">
        <p14:creationId xmlns:p14="http://schemas.microsoft.com/office/powerpoint/2010/main" val="41580199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FA90F-DC2C-B89C-5C37-099E977B2E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6EFC40-D213-6F10-A1F4-792562490452}"/>
              </a:ext>
            </a:extLst>
          </p:cNvPr>
          <p:cNvSpPr>
            <a:spLocks noGrp="1"/>
          </p:cNvSpPr>
          <p:nvPr>
            <p:ph type="title"/>
          </p:nvPr>
        </p:nvSpPr>
        <p:spPr/>
        <p:txBody>
          <a:bodyPr/>
          <a:lstStyle/>
          <a:p>
            <a:r>
              <a:rPr lang="en-AU" b="1" dirty="0"/>
              <a:t>Software as Medical Device Examples</a:t>
            </a:r>
          </a:p>
        </p:txBody>
      </p:sp>
      <p:sp>
        <p:nvSpPr>
          <p:cNvPr id="3" name="Content Placeholder 2">
            <a:extLst>
              <a:ext uri="{FF2B5EF4-FFF2-40B4-BE49-F238E27FC236}">
                <a16:creationId xmlns:a16="http://schemas.microsoft.com/office/drawing/2014/main" id="{3EDAF061-BFC2-C06F-41A0-3E504A0EC793}"/>
              </a:ext>
            </a:extLst>
          </p:cNvPr>
          <p:cNvSpPr>
            <a:spLocks noGrp="1"/>
          </p:cNvSpPr>
          <p:nvPr>
            <p:ph idx="1"/>
          </p:nvPr>
        </p:nvSpPr>
        <p:spPr/>
        <p:txBody>
          <a:bodyPr/>
          <a:lstStyle/>
          <a:p>
            <a:r>
              <a:rPr lang="en-AU" b="1" dirty="0"/>
              <a:t>Excluded </a:t>
            </a:r>
            <a:r>
              <a:rPr lang="en-AU" dirty="0"/>
              <a:t>(not regulated)</a:t>
            </a:r>
            <a:endParaRPr lang="en-AU" b="1" dirty="0"/>
          </a:p>
          <a:p>
            <a:pPr lvl="1"/>
            <a:r>
              <a:rPr lang="en-AU" dirty="0"/>
              <a:t>Electronic Health Record Software &amp; Communications Software</a:t>
            </a:r>
          </a:p>
          <a:p>
            <a:pPr lvl="1"/>
            <a:endParaRPr lang="en-AU" b="1" dirty="0"/>
          </a:p>
          <a:p>
            <a:endParaRPr lang="en-AU" dirty="0"/>
          </a:p>
        </p:txBody>
      </p:sp>
      <p:sp>
        <p:nvSpPr>
          <p:cNvPr id="5" name="TextBox 4">
            <a:extLst>
              <a:ext uri="{FF2B5EF4-FFF2-40B4-BE49-F238E27FC236}">
                <a16:creationId xmlns:a16="http://schemas.microsoft.com/office/drawing/2014/main" id="{3433AE83-D0DD-A47D-BF09-453A5F86D09D}"/>
              </a:ext>
            </a:extLst>
          </p:cNvPr>
          <p:cNvSpPr txBox="1"/>
          <p:nvPr/>
        </p:nvSpPr>
        <p:spPr>
          <a:xfrm>
            <a:off x="5383273" y="6246654"/>
            <a:ext cx="6978315" cy="246221"/>
          </a:xfrm>
          <a:prstGeom prst="rect">
            <a:avLst/>
          </a:prstGeom>
          <a:noFill/>
        </p:spPr>
        <p:txBody>
          <a:bodyPr wrap="square" rtlCol="0">
            <a:spAutoFit/>
          </a:bodyPr>
          <a:lstStyle/>
          <a:p>
            <a:r>
              <a:rPr lang="en-AU" sz="1000" dirty="0"/>
              <a:t>https://www.tga.gov.au/resources/guidance/understanding-clinical-decision-support-system-software-regulation</a:t>
            </a:r>
          </a:p>
        </p:txBody>
      </p:sp>
    </p:spTree>
    <p:extLst>
      <p:ext uri="{BB962C8B-B14F-4D97-AF65-F5344CB8AC3E}">
        <p14:creationId xmlns:p14="http://schemas.microsoft.com/office/powerpoint/2010/main" val="12096908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9E3A5-5309-FE42-C235-96B8DB42A8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8891B3-BD30-DB92-0A93-EC6FDECABD3A}"/>
              </a:ext>
            </a:extLst>
          </p:cNvPr>
          <p:cNvSpPr>
            <a:spLocks noGrp="1"/>
          </p:cNvSpPr>
          <p:nvPr>
            <p:ph type="title"/>
          </p:nvPr>
        </p:nvSpPr>
        <p:spPr/>
        <p:txBody>
          <a:bodyPr/>
          <a:lstStyle/>
          <a:p>
            <a:r>
              <a:rPr lang="en-AU" b="1" dirty="0"/>
              <a:t>Software as Medical Device Examples</a:t>
            </a:r>
          </a:p>
        </p:txBody>
      </p:sp>
      <p:sp>
        <p:nvSpPr>
          <p:cNvPr id="3" name="Content Placeholder 2">
            <a:extLst>
              <a:ext uri="{FF2B5EF4-FFF2-40B4-BE49-F238E27FC236}">
                <a16:creationId xmlns:a16="http://schemas.microsoft.com/office/drawing/2014/main" id="{286DC178-7C30-61F8-D7C7-46655B2E4C45}"/>
              </a:ext>
            </a:extLst>
          </p:cNvPr>
          <p:cNvSpPr>
            <a:spLocks noGrp="1"/>
          </p:cNvSpPr>
          <p:nvPr>
            <p:ph idx="1"/>
          </p:nvPr>
        </p:nvSpPr>
        <p:spPr/>
        <p:txBody>
          <a:bodyPr/>
          <a:lstStyle/>
          <a:p>
            <a:r>
              <a:rPr lang="en-AU" b="1" dirty="0"/>
              <a:t>Excluded </a:t>
            </a:r>
            <a:r>
              <a:rPr lang="en-AU" dirty="0"/>
              <a:t>(not regulated)</a:t>
            </a:r>
            <a:endParaRPr lang="en-AU" b="1" dirty="0"/>
          </a:p>
          <a:p>
            <a:pPr lvl="1"/>
            <a:r>
              <a:rPr lang="en-AU" dirty="0"/>
              <a:t>Electronic Health Record Software &amp; Communications Software</a:t>
            </a:r>
          </a:p>
          <a:p>
            <a:r>
              <a:rPr lang="en-AU" b="1" dirty="0"/>
              <a:t>Exempt </a:t>
            </a:r>
            <a:r>
              <a:rPr lang="en-AU" dirty="0"/>
              <a:t>(regulated)</a:t>
            </a:r>
          </a:p>
          <a:p>
            <a:pPr lvl="1"/>
            <a:r>
              <a:rPr lang="en-AU" dirty="0"/>
              <a:t>Digital clinical scoring tool, Thromboembolism risk assessment tool, integrated ICU tool flagging clinical parameters</a:t>
            </a:r>
          </a:p>
          <a:p>
            <a:pPr lvl="1"/>
            <a:endParaRPr lang="en-AU" b="1" dirty="0"/>
          </a:p>
          <a:p>
            <a:endParaRPr lang="en-AU" dirty="0"/>
          </a:p>
        </p:txBody>
      </p:sp>
      <p:sp>
        <p:nvSpPr>
          <p:cNvPr id="5" name="TextBox 4">
            <a:extLst>
              <a:ext uri="{FF2B5EF4-FFF2-40B4-BE49-F238E27FC236}">
                <a16:creationId xmlns:a16="http://schemas.microsoft.com/office/drawing/2014/main" id="{A30B2E47-E264-D894-1E74-AAD6D13121E1}"/>
              </a:ext>
            </a:extLst>
          </p:cNvPr>
          <p:cNvSpPr txBox="1"/>
          <p:nvPr/>
        </p:nvSpPr>
        <p:spPr>
          <a:xfrm>
            <a:off x="5383273" y="6246654"/>
            <a:ext cx="6978315" cy="246221"/>
          </a:xfrm>
          <a:prstGeom prst="rect">
            <a:avLst/>
          </a:prstGeom>
          <a:noFill/>
        </p:spPr>
        <p:txBody>
          <a:bodyPr wrap="square" rtlCol="0">
            <a:spAutoFit/>
          </a:bodyPr>
          <a:lstStyle/>
          <a:p>
            <a:r>
              <a:rPr lang="en-AU" sz="1000" dirty="0"/>
              <a:t>https://www.tga.gov.au/resources/guidance/understanding-clinical-decision-support-system-software-regulation</a:t>
            </a:r>
          </a:p>
        </p:txBody>
      </p:sp>
    </p:spTree>
    <p:extLst>
      <p:ext uri="{BB962C8B-B14F-4D97-AF65-F5344CB8AC3E}">
        <p14:creationId xmlns:p14="http://schemas.microsoft.com/office/powerpoint/2010/main" val="28759771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6B9A9-3F88-A795-E948-6C86EC1C4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6E6E57-75F4-8BB9-701F-7E2681BAF5FD}"/>
              </a:ext>
            </a:extLst>
          </p:cNvPr>
          <p:cNvSpPr>
            <a:spLocks noGrp="1"/>
          </p:cNvSpPr>
          <p:nvPr>
            <p:ph type="title"/>
          </p:nvPr>
        </p:nvSpPr>
        <p:spPr/>
        <p:txBody>
          <a:bodyPr/>
          <a:lstStyle/>
          <a:p>
            <a:r>
              <a:rPr lang="en-AU" b="1" dirty="0"/>
              <a:t>Software as Medical Device Examples</a:t>
            </a:r>
          </a:p>
        </p:txBody>
      </p:sp>
      <p:sp>
        <p:nvSpPr>
          <p:cNvPr id="3" name="Content Placeholder 2">
            <a:extLst>
              <a:ext uri="{FF2B5EF4-FFF2-40B4-BE49-F238E27FC236}">
                <a16:creationId xmlns:a16="http://schemas.microsoft.com/office/drawing/2014/main" id="{1F680EB2-8774-BA28-30DE-6BD2FBE6E2BE}"/>
              </a:ext>
            </a:extLst>
          </p:cNvPr>
          <p:cNvSpPr>
            <a:spLocks noGrp="1"/>
          </p:cNvSpPr>
          <p:nvPr>
            <p:ph idx="1"/>
          </p:nvPr>
        </p:nvSpPr>
        <p:spPr/>
        <p:txBody>
          <a:bodyPr/>
          <a:lstStyle/>
          <a:p>
            <a:r>
              <a:rPr lang="en-AU" b="1" dirty="0"/>
              <a:t>Excluded </a:t>
            </a:r>
            <a:r>
              <a:rPr lang="en-AU" dirty="0"/>
              <a:t>(not regulated)</a:t>
            </a:r>
            <a:endParaRPr lang="en-AU" b="1" dirty="0"/>
          </a:p>
          <a:p>
            <a:pPr lvl="1"/>
            <a:r>
              <a:rPr lang="en-AU" dirty="0"/>
              <a:t>Electronic Health Record Software &amp; Communications Software</a:t>
            </a:r>
          </a:p>
          <a:p>
            <a:r>
              <a:rPr lang="en-AU" b="1" dirty="0"/>
              <a:t>Exempt </a:t>
            </a:r>
            <a:r>
              <a:rPr lang="en-AU" dirty="0"/>
              <a:t>(regulated)</a:t>
            </a:r>
          </a:p>
          <a:p>
            <a:pPr lvl="1"/>
            <a:r>
              <a:rPr lang="en-AU" dirty="0"/>
              <a:t>Digital clinical scoring tool, Thromboembolism risk assessment tool, integrated ICU tool flagging clinical parameters</a:t>
            </a:r>
          </a:p>
          <a:p>
            <a:r>
              <a:rPr lang="en-AU" b="1" dirty="0"/>
              <a:t>Non-Exempt </a:t>
            </a:r>
            <a:r>
              <a:rPr lang="en-AU" dirty="0"/>
              <a:t>(regulated)</a:t>
            </a:r>
          </a:p>
          <a:p>
            <a:pPr lvl="1"/>
            <a:r>
              <a:rPr lang="en-AU" dirty="0"/>
              <a:t>Tool directly diagnoses diabetes, software flags recommendation after a threshold is reached, tool calculates probability of infant having chromosomal abnormality</a:t>
            </a:r>
          </a:p>
          <a:p>
            <a:pPr lvl="1"/>
            <a:endParaRPr lang="en-AU" b="1" dirty="0"/>
          </a:p>
          <a:p>
            <a:endParaRPr lang="en-AU" dirty="0"/>
          </a:p>
        </p:txBody>
      </p:sp>
      <p:sp>
        <p:nvSpPr>
          <p:cNvPr id="4" name="TextBox 3">
            <a:extLst>
              <a:ext uri="{FF2B5EF4-FFF2-40B4-BE49-F238E27FC236}">
                <a16:creationId xmlns:a16="http://schemas.microsoft.com/office/drawing/2014/main" id="{636BFF99-5C90-59BA-042B-F0252844F4B8}"/>
              </a:ext>
            </a:extLst>
          </p:cNvPr>
          <p:cNvSpPr txBox="1"/>
          <p:nvPr/>
        </p:nvSpPr>
        <p:spPr>
          <a:xfrm>
            <a:off x="5383273" y="6246654"/>
            <a:ext cx="6978315" cy="246221"/>
          </a:xfrm>
          <a:prstGeom prst="rect">
            <a:avLst/>
          </a:prstGeom>
          <a:noFill/>
        </p:spPr>
        <p:txBody>
          <a:bodyPr wrap="square" rtlCol="0">
            <a:spAutoFit/>
          </a:bodyPr>
          <a:lstStyle/>
          <a:p>
            <a:r>
              <a:rPr lang="en-AU" sz="1000" dirty="0"/>
              <a:t>https://www.tga.gov.au/resources/guidance/understanding-clinical-decision-support-system-software-regulation</a:t>
            </a:r>
          </a:p>
        </p:txBody>
      </p:sp>
    </p:spTree>
    <p:extLst>
      <p:ext uri="{BB962C8B-B14F-4D97-AF65-F5344CB8AC3E}">
        <p14:creationId xmlns:p14="http://schemas.microsoft.com/office/powerpoint/2010/main" val="35567305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49FF5-25B2-ECCB-C251-B9BA395803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DECC90-BB2C-D277-53C1-6A4EAFAAEE3D}"/>
              </a:ext>
            </a:extLst>
          </p:cNvPr>
          <p:cNvSpPr>
            <a:spLocks noGrp="1"/>
          </p:cNvSpPr>
          <p:nvPr>
            <p:ph type="title"/>
          </p:nvPr>
        </p:nvSpPr>
        <p:spPr/>
        <p:txBody>
          <a:bodyPr/>
          <a:lstStyle/>
          <a:p>
            <a:r>
              <a:rPr lang="en-AU" b="1" dirty="0"/>
              <a:t>Australian Register of Therapeutic Goods</a:t>
            </a:r>
          </a:p>
        </p:txBody>
      </p:sp>
      <p:pic>
        <p:nvPicPr>
          <p:cNvPr id="7" name="Picture 6">
            <a:extLst>
              <a:ext uri="{FF2B5EF4-FFF2-40B4-BE49-F238E27FC236}">
                <a16:creationId xmlns:a16="http://schemas.microsoft.com/office/drawing/2014/main" id="{435A1FFD-00F6-6BF0-9C47-865837673111}"/>
              </a:ext>
            </a:extLst>
          </p:cNvPr>
          <p:cNvPicPr>
            <a:picLocks noChangeAspect="1"/>
          </p:cNvPicPr>
          <p:nvPr/>
        </p:nvPicPr>
        <p:blipFill>
          <a:blip r:embed="rId2"/>
          <a:stretch>
            <a:fillRect/>
          </a:stretch>
        </p:blipFill>
        <p:spPr>
          <a:xfrm>
            <a:off x="1479550" y="1587529"/>
            <a:ext cx="7222856" cy="4978370"/>
          </a:xfrm>
          <a:prstGeom prst="rect">
            <a:avLst/>
          </a:prstGeom>
        </p:spPr>
      </p:pic>
      <p:sp>
        <p:nvSpPr>
          <p:cNvPr id="9" name="TextBox 8">
            <a:extLst>
              <a:ext uri="{FF2B5EF4-FFF2-40B4-BE49-F238E27FC236}">
                <a16:creationId xmlns:a16="http://schemas.microsoft.com/office/drawing/2014/main" id="{25E6A5E3-B09E-9761-6704-C832BA170194}"/>
              </a:ext>
            </a:extLst>
          </p:cNvPr>
          <p:cNvSpPr txBox="1"/>
          <p:nvPr/>
        </p:nvSpPr>
        <p:spPr>
          <a:xfrm>
            <a:off x="9569450" y="6377459"/>
            <a:ext cx="2286000" cy="230832"/>
          </a:xfrm>
          <a:prstGeom prst="rect">
            <a:avLst/>
          </a:prstGeom>
          <a:noFill/>
        </p:spPr>
        <p:txBody>
          <a:bodyPr wrap="square">
            <a:spAutoFit/>
          </a:bodyPr>
          <a:lstStyle/>
          <a:p>
            <a:r>
              <a:rPr lang="en-AU" sz="900" dirty="0"/>
              <a:t>https://www.tga.gov.au/resources/artg</a:t>
            </a:r>
          </a:p>
        </p:txBody>
      </p:sp>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46F38F87-5450-D750-80DF-50FEE0E90A71}"/>
                  </a:ext>
                </a:extLst>
              </p14:cNvPr>
              <p14:cNvContentPartPr/>
              <p14:nvPr/>
            </p14:nvContentPartPr>
            <p14:xfrm>
              <a:off x="1720570" y="4857460"/>
              <a:ext cx="1295280" cy="19800"/>
            </p14:xfrm>
          </p:contentPart>
        </mc:Choice>
        <mc:Fallback xmlns="">
          <p:pic>
            <p:nvPicPr>
              <p:cNvPr id="4" name="Ink 3">
                <a:extLst>
                  <a:ext uri="{FF2B5EF4-FFF2-40B4-BE49-F238E27FC236}">
                    <a16:creationId xmlns:a16="http://schemas.microsoft.com/office/drawing/2014/main" id="{46F38F87-5450-D750-80DF-50FEE0E90A71}"/>
                  </a:ext>
                </a:extLst>
              </p:cNvPr>
              <p:cNvPicPr/>
              <p:nvPr/>
            </p:nvPicPr>
            <p:blipFill>
              <a:blip r:embed="rId4"/>
              <a:stretch>
                <a:fillRect/>
              </a:stretch>
            </p:blipFill>
            <p:spPr>
              <a:xfrm>
                <a:off x="1666930" y="4749460"/>
                <a:ext cx="1402920" cy="235440"/>
              </a:xfrm>
              <a:prstGeom prst="rect">
                <a:avLst/>
              </a:prstGeom>
            </p:spPr>
          </p:pic>
        </mc:Fallback>
      </mc:AlternateContent>
    </p:spTree>
    <p:extLst>
      <p:ext uri="{BB962C8B-B14F-4D97-AF65-F5344CB8AC3E}">
        <p14:creationId xmlns:p14="http://schemas.microsoft.com/office/powerpoint/2010/main" val="31714072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4AE8E-5E0B-296B-032B-52F1A9112F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9D9535-E078-326B-7614-4A1070A4F197}"/>
              </a:ext>
            </a:extLst>
          </p:cNvPr>
          <p:cNvSpPr>
            <a:spLocks noGrp="1"/>
          </p:cNvSpPr>
          <p:nvPr>
            <p:ph type="title"/>
          </p:nvPr>
        </p:nvSpPr>
        <p:spPr/>
        <p:txBody>
          <a:bodyPr/>
          <a:lstStyle/>
          <a:p>
            <a:r>
              <a:rPr lang="en-AU" b="1" dirty="0"/>
              <a:t>Australian Register of Therapeutic Goods</a:t>
            </a:r>
          </a:p>
        </p:txBody>
      </p:sp>
      <p:sp>
        <p:nvSpPr>
          <p:cNvPr id="3" name="Content Placeholder 2">
            <a:extLst>
              <a:ext uri="{FF2B5EF4-FFF2-40B4-BE49-F238E27FC236}">
                <a16:creationId xmlns:a16="http://schemas.microsoft.com/office/drawing/2014/main" id="{7BE32E17-CEF6-4F43-29A0-F8EA464D7C4D}"/>
              </a:ext>
            </a:extLst>
          </p:cNvPr>
          <p:cNvSpPr>
            <a:spLocks noGrp="1"/>
          </p:cNvSpPr>
          <p:nvPr>
            <p:ph idx="1"/>
          </p:nvPr>
        </p:nvSpPr>
        <p:spPr/>
        <p:txBody>
          <a:bodyPr/>
          <a:lstStyle/>
          <a:p>
            <a:r>
              <a:rPr lang="en-AU" b="1" dirty="0"/>
              <a:t>Excluded</a:t>
            </a:r>
            <a:r>
              <a:rPr lang="en-AU" dirty="0"/>
              <a:t> devices are not regulated by the TGA</a:t>
            </a:r>
          </a:p>
          <a:p>
            <a:endParaRPr lang="en-AU" dirty="0"/>
          </a:p>
        </p:txBody>
      </p:sp>
    </p:spTree>
    <p:extLst>
      <p:ext uri="{BB962C8B-B14F-4D97-AF65-F5344CB8AC3E}">
        <p14:creationId xmlns:p14="http://schemas.microsoft.com/office/powerpoint/2010/main" val="20777277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05829-6479-92E3-9B2A-060B92F047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8C928E-CE8F-9CB1-7250-64029D8DECDA}"/>
              </a:ext>
            </a:extLst>
          </p:cNvPr>
          <p:cNvSpPr>
            <a:spLocks noGrp="1"/>
          </p:cNvSpPr>
          <p:nvPr>
            <p:ph type="title"/>
          </p:nvPr>
        </p:nvSpPr>
        <p:spPr/>
        <p:txBody>
          <a:bodyPr/>
          <a:lstStyle/>
          <a:p>
            <a:r>
              <a:rPr lang="en-AU" b="1" dirty="0"/>
              <a:t>Australian Register of Therapeutic Goods</a:t>
            </a:r>
          </a:p>
        </p:txBody>
      </p:sp>
      <p:sp>
        <p:nvSpPr>
          <p:cNvPr id="3" name="Content Placeholder 2">
            <a:extLst>
              <a:ext uri="{FF2B5EF4-FFF2-40B4-BE49-F238E27FC236}">
                <a16:creationId xmlns:a16="http://schemas.microsoft.com/office/drawing/2014/main" id="{7369DA4C-2FBB-894D-B15F-7A35EBE93D9F}"/>
              </a:ext>
            </a:extLst>
          </p:cNvPr>
          <p:cNvSpPr>
            <a:spLocks noGrp="1"/>
          </p:cNvSpPr>
          <p:nvPr>
            <p:ph idx="1"/>
          </p:nvPr>
        </p:nvSpPr>
        <p:spPr/>
        <p:txBody>
          <a:bodyPr/>
          <a:lstStyle/>
          <a:p>
            <a:r>
              <a:rPr lang="en-AU" b="1" dirty="0"/>
              <a:t>Excluded</a:t>
            </a:r>
            <a:r>
              <a:rPr lang="en-AU" dirty="0"/>
              <a:t> devices are not regulated by the TGA</a:t>
            </a:r>
          </a:p>
          <a:p>
            <a:r>
              <a:rPr lang="en-AU" b="1" dirty="0"/>
              <a:t>Exempt &amp; non-exempt </a:t>
            </a:r>
            <a:r>
              <a:rPr lang="en-AU" dirty="0"/>
              <a:t>devices need to comply with 15 essential principles (clinical evidence, adverse reporting etc)</a:t>
            </a:r>
          </a:p>
          <a:p>
            <a:endParaRPr lang="en-AU" dirty="0"/>
          </a:p>
          <a:p>
            <a:endParaRPr lang="en-AU" dirty="0"/>
          </a:p>
        </p:txBody>
      </p:sp>
    </p:spTree>
    <p:extLst>
      <p:ext uri="{BB962C8B-B14F-4D97-AF65-F5344CB8AC3E}">
        <p14:creationId xmlns:p14="http://schemas.microsoft.com/office/powerpoint/2010/main" val="28173502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62FC-ECAC-9F93-0B3D-DC005619B1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E5229D-6B72-8559-A418-A45AE20672AD}"/>
              </a:ext>
            </a:extLst>
          </p:cNvPr>
          <p:cNvSpPr>
            <a:spLocks noGrp="1"/>
          </p:cNvSpPr>
          <p:nvPr>
            <p:ph type="title"/>
          </p:nvPr>
        </p:nvSpPr>
        <p:spPr/>
        <p:txBody>
          <a:bodyPr/>
          <a:lstStyle/>
          <a:p>
            <a:r>
              <a:rPr lang="en-AU" b="1" dirty="0"/>
              <a:t>Australian Register of Therapeutic Goods</a:t>
            </a:r>
          </a:p>
        </p:txBody>
      </p:sp>
      <p:sp>
        <p:nvSpPr>
          <p:cNvPr id="3" name="Content Placeholder 2">
            <a:extLst>
              <a:ext uri="{FF2B5EF4-FFF2-40B4-BE49-F238E27FC236}">
                <a16:creationId xmlns:a16="http://schemas.microsoft.com/office/drawing/2014/main" id="{A3DF7562-B29A-968D-D0AB-409A37043714}"/>
              </a:ext>
            </a:extLst>
          </p:cNvPr>
          <p:cNvSpPr>
            <a:spLocks noGrp="1"/>
          </p:cNvSpPr>
          <p:nvPr>
            <p:ph idx="1"/>
          </p:nvPr>
        </p:nvSpPr>
        <p:spPr/>
        <p:txBody>
          <a:bodyPr/>
          <a:lstStyle/>
          <a:p>
            <a:r>
              <a:rPr lang="en-AU" b="1" dirty="0"/>
              <a:t>Excluded</a:t>
            </a:r>
            <a:r>
              <a:rPr lang="en-AU" dirty="0"/>
              <a:t> devices are not regulated by the TGA</a:t>
            </a:r>
          </a:p>
          <a:p>
            <a:r>
              <a:rPr lang="en-AU" b="1" dirty="0"/>
              <a:t>Exempt &amp; non-exempt </a:t>
            </a:r>
            <a:r>
              <a:rPr lang="en-AU" dirty="0"/>
              <a:t>devices need to comply with 15 essential principles (clinical evidence, adverse reporting etc)</a:t>
            </a:r>
          </a:p>
          <a:p>
            <a:r>
              <a:rPr lang="en-AU" b="1" dirty="0"/>
              <a:t>Exempt </a:t>
            </a:r>
            <a:r>
              <a:rPr lang="en-AU" dirty="0"/>
              <a:t>devices notify TGA within 30 days of supply</a:t>
            </a:r>
          </a:p>
          <a:p>
            <a:endParaRPr lang="en-AU" dirty="0"/>
          </a:p>
        </p:txBody>
      </p:sp>
    </p:spTree>
    <p:extLst>
      <p:ext uri="{BB962C8B-B14F-4D97-AF65-F5344CB8AC3E}">
        <p14:creationId xmlns:p14="http://schemas.microsoft.com/office/powerpoint/2010/main" val="40891523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108C6-5785-AF31-B7AF-604300D9A0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F37CB1-C507-A16F-42D9-83F1B6DDAA44}"/>
              </a:ext>
            </a:extLst>
          </p:cNvPr>
          <p:cNvSpPr>
            <a:spLocks noGrp="1"/>
          </p:cNvSpPr>
          <p:nvPr>
            <p:ph type="title"/>
          </p:nvPr>
        </p:nvSpPr>
        <p:spPr/>
        <p:txBody>
          <a:bodyPr/>
          <a:lstStyle/>
          <a:p>
            <a:r>
              <a:rPr lang="en-AU" b="1" dirty="0"/>
              <a:t>Australian Register of Therapeutic Goods</a:t>
            </a:r>
          </a:p>
        </p:txBody>
      </p:sp>
      <p:sp>
        <p:nvSpPr>
          <p:cNvPr id="3" name="Content Placeholder 2">
            <a:extLst>
              <a:ext uri="{FF2B5EF4-FFF2-40B4-BE49-F238E27FC236}">
                <a16:creationId xmlns:a16="http://schemas.microsoft.com/office/drawing/2014/main" id="{15A24DCE-D90F-A9FC-C0CD-10B3B859055E}"/>
              </a:ext>
            </a:extLst>
          </p:cNvPr>
          <p:cNvSpPr>
            <a:spLocks noGrp="1"/>
          </p:cNvSpPr>
          <p:nvPr>
            <p:ph idx="1"/>
          </p:nvPr>
        </p:nvSpPr>
        <p:spPr/>
        <p:txBody>
          <a:bodyPr/>
          <a:lstStyle/>
          <a:p>
            <a:r>
              <a:rPr lang="en-AU" b="1" dirty="0"/>
              <a:t>Excluded</a:t>
            </a:r>
            <a:r>
              <a:rPr lang="en-AU" dirty="0"/>
              <a:t> devices are not regulated by the TGA</a:t>
            </a:r>
          </a:p>
          <a:p>
            <a:r>
              <a:rPr lang="en-AU" b="1" dirty="0"/>
              <a:t>Exempt &amp; non-exempt </a:t>
            </a:r>
            <a:r>
              <a:rPr lang="en-AU" dirty="0"/>
              <a:t>devices need to comply with 15 essential principles (clinical evidence, adverse reporting etc)</a:t>
            </a:r>
          </a:p>
          <a:p>
            <a:r>
              <a:rPr lang="en-AU" b="1" dirty="0"/>
              <a:t>Exempt </a:t>
            </a:r>
            <a:r>
              <a:rPr lang="en-AU" dirty="0"/>
              <a:t>devices notify TGA within 30 days of supply</a:t>
            </a:r>
          </a:p>
          <a:p>
            <a:r>
              <a:rPr lang="en-AU" b="1" dirty="0"/>
              <a:t>Non-exempt </a:t>
            </a:r>
            <a:r>
              <a:rPr lang="en-AU" dirty="0"/>
              <a:t>devices included on the ARTG</a:t>
            </a:r>
          </a:p>
          <a:p>
            <a:endParaRPr lang="en-AU" dirty="0"/>
          </a:p>
          <a:p>
            <a:endParaRPr lang="en-AU" dirty="0"/>
          </a:p>
        </p:txBody>
      </p:sp>
    </p:spTree>
    <p:extLst>
      <p:ext uri="{BB962C8B-B14F-4D97-AF65-F5344CB8AC3E}">
        <p14:creationId xmlns:p14="http://schemas.microsoft.com/office/powerpoint/2010/main" val="399173585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1B5CFD-204F-DBEF-C512-AB999C6B91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6F72A0-FAEF-FE67-733C-9BCF23A13F94}"/>
              </a:ext>
            </a:extLst>
          </p:cNvPr>
          <p:cNvSpPr>
            <a:spLocks noGrp="1"/>
          </p:cNvSpPr>
          <p:nvPr>
            <p:ph type="title"/>
          </p:nvPr>
        </p:nvSpPr>
        <p:spPr/>
        <p:txBody>
          <a:bodyPr/>
          <a:lstStyle/>
          <a:p>
            <a:r>
              <a:rPr lang="en-AU" b="1" dirty="0"/>
              <a:t>Australian Register of Therapeutic Goods</a:t>
            </a:r>
          </a:p>
        </p:txBody>
      </p:sp>
      <p:sp>
        <p:nvSpPr>
          <p:cNvPr id="3" name="Content Placeholder 2">
            <a:extLst>
              <a:ext uri="{FF2B5EF4-FFF2-40B4-BE49-F238E27FC236}">
                <a16:creationId xmlns:a16="http://schemas.microsoft.com/office/drawing/2014/main" id="{FE6110C6-0703-FD7D-DDE5-5AC770ABBB50}"/>
              </a:ext>
            </a:extLst>
          </p:cNvPr>
          <p:cNvSpPr>
            <a:spLocks noGrp="1"/>
          </p:cNvSpPr>
          <p:nvPr>
            <p:ph idx="1"/>
          </p:nvPr>
        </p:nvSpPr>
        <p:spPr/>
        <p:txBody>
          <a:bodyPr/>
          <a:lstStyle/>
          <a:p>
            <a:r>
              <a:rPr lang="en-AU" b="1" dirty="0"/>
              <a:t>Excluded</a:t>
            </a:r>
            <a:r>
              <a:rPr lang="en-AU" dirty="0"/>
              <a:t> devices are not regulated by the TGA</a:t>
            </a:r>
          </a:p>
          <a:p>
            <a:r>
              <a:rPr lang="en-AU" b="1" dirty="0"/>
              <a:t>Exempt &amp; non-exempt </a:t>
            </a:r>
            <a:r>
              <a:rPr lang="en-AU" dirty="0"/>
              <a:t>devices need to comply with 15 essential principles (clinical evidence, adverse reporting etc)</a:t>
            </a:r>
          </a:p>
          <a:p>
            <a:r>
              <a:rPr lang="en-AU" b="1" dirty="0"/>
              <a:t>Exempt </a:t>
            </a:r>
            <a:r>
              <a:rPr lang="en-AU" dirty="0"/>
              <a:t>devices notify TGA within 30 days of supply</a:t>
            </a:r>
          </a:p>
          <a:p>
            <a:r>
              <a:rPr lang="en-AU" b="1" dirty="0"/>
              <a:t>Non-exempt </a:t>
            </a:r>
            <a:r>
              <a:rPr lang="en-AU" dirty="0"/>
              <a:t>devices included on the ARTG</a:t>
            </a:r>
          </a:p>
          <a:p>
            <a:endParaRPr lang="en-AU" dirty="0"/>
          </a:p>
          <a:p>
            <a:pPr marL="0" indent="0">
              <a:buNone/>
            </a:pPr>
            <a:r>
              <a:rPr lang="en-AU" dirty="0"/>
              <a:t>“…we do not maintain a list of products that qualify for general exemptions from inclusion in the Register.” – TGA </a:t>
            </a:r>
          </a:p>
          <a:p>
            <a:endParaRPr lang="en-AU" dirty="0"/>
          </a:p>
        </p:txBody>
      </p:sp>
    </p:spTree>
    <p:extLst>
      <p:ext uri="{BB962C8B-B14F-4D97-AF65-F5344CB8AC3E}">
        <p14:creationId xmlns:p14="http://schemas.microsoft.com/office/powerpoint/2010/main" val="11219034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2FA0A2F-B406-3C7E-1AA9-4DE8A53066CF}"/>
              </a:ext>
            </a:extLst>
          </p:cNvPr>
          <p:cNvPicPr>
            <a:picLocks noChangeAspect="1"/>
          </p:cNvPicPr>
          <p:nvPr/>
        </p:nvPicPr>
        <p:blipFill>
          <a:blip r:embed="rId2"/>
          <a:stretch>
            <a:fillRect/>
          </a:stretch>
        </p:blipFill>
        <p:spPr>
          <a:xfrm>
            <a:off x="2663385" y="355383"/>
            <a:ext cx="6865230" cy="6147233"/>
          </a:xfrm>
          <a:prstGeom prst="rect">
            <a:avLst/>
          </a:prstGeom>
        </p:spPr>
      </p:pic>
    </p:spTree>
    <p:extLst>
      <p:ext uri="{BB962C8B-B14F-4D97-AF65-F5344CB8AC3E}">
        <p14:creationId xmlns:p14="http://schemas.microsoft.com/office/powerpoint/2010/main" val="256455163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0D3FF-4A82-E26F-1451-3DB9831B5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253D2D-DC3D-61DC-2F13-72FA1A4393FE}"/>
              </a:ext>
            </a:extLst>
          </p:cNvPr>
          <p:cNvSpPr>
            <a:spLocks noGrp="1"/>
          </p:cNvSpPr>
          <p:nvPr>
            <p:ph type="title"/>
          </p:nvPr>
        </p:nvSpPr>
        <p:spPr/>
        <p:txBody>
          <a:bodyPr>
            <a:normAutofit/>
          </a:bodyPr>
          <a:lstStyle/>
          <a:p>
            <a:r>
              <a:rPr lang="en-AU" sz="7200" b="1" dirty="0"/>
              <a:t>Unfortunate Summary</a:t>
            </a:r>
          </a:p>
        </p:txBody>
      </p:sp>
      <p:sp>
        <p:nvSpPr>
          <p:cNvPr id="3" name="Content Placeholder 2">
            <a:extLst>
              <a:ext uri="{FF2B5EF4-FFF2-40B4-BE49-F238E27FC236}">
                <a16:creationId xmlns:a16="http://schemas.microsoft.com/office/drawing/2014/main" id="{67644CB3-35C9-5192-F5B6-D07425E120BC}"/>
              </a:ext>
            </a:extLst>
          </p:cNvPr>
          <p:cNvSpPr>
            <a:spLocks noGrp="1"/>
          </p:cNvSpPr>
          <p:nvPr>
            <p:ph idx="1"/>
          </p:nvPr>
        </p:nvSpPr>
        <p:spPr>
          <a:xfrm>
            <a:off x="838200" y="2389187"/>
            <a:ext cx="10515600" cy="2638425"/>
          </a:xfrm>
        </p:spPr>
        <p:txBody>
          <a:bodyPr>
            <a:normAutofit/>
          </a:bodyPr>
          <a:lstStyle/>
          <a:p>
            <a:pPr marL="514350" indent="-514350">
              <a:buFont typeface="+mj-lt"/>
              <a:buAutoNum type="arabicPeriod"/>
            </a:pPr>
            <a:r>
              <a:rPr lang="en-AU" sz="2400" dirty="0"/>
              <a:t>Prediction models are unknowingly being developed on synthetic data</a:t>
            </a:r>
          </a:p>
          <a:p>
            <a:pPr marL="514350" indent="-514350">
              <a:buFont typeface="+mj-lt"/>
              <a:buAutoNum type="arabicPeriod"/>
            </a:pPr>
            <a:r>
              <a:rPr lang="en-AU" sz="2400" dirty="0"/>
              <a:t>Prediction models are not appropriately implemented into guidelines</a:t>
            </a:r>
          </a:p>
          <a:p>
            <a:pPr marL="514350" indent="-514350">
              <a:buFont typeface="+mj-lt"/>
              <a:buAutoNum type="arabicPeriod"/>
            </a:pPr>
            <a:r>
              <a:rPr lang="en-AU" sz="2400" dirty="0"/>
              <a:t>81% of FDA cleared models perform worse on external data</a:t>
            </a:r>
          </a:p>
          <a:p>
            <a:pPr marL="514350" indent="-514350">
              <a:buFont typeface="+mj-lt"/>
              <a:buAutoNum type="arabicPeriod"/>
            </a:pPr>
            <a:r>
              <a:rPr lang="en-AU" sz="2400" dirty="0"/>
              <a:t>“Underbelly” of proprietary models </a:t>
            </a:r>
          </a:p>
          <a:p>
            <a:pPr marL="514350" indent="-514350">
              <a:buFont typeface="+mj-lt"/>
              <a:buAutoNum type="arabicPeriod"/>
            </a:pPr>
            <a:r>
              <a:rPr lang="en-AU" sz="2400" dirty="0"/>
              <a:t>TGA do not track exempt devices, those that should regulated, may not be</a:t>
            </a:r>
          </a:p>
        </p:txBody>
      </p:sp>
    </p:spTree>
    <p:extLst>
      <p:ext uri="{BB962C8B-B14F-4D97-AF65-F5344CB8AC3E}">
        <p14:creationId xmlns:p14="http://schemas.microsoft.com/office/powerpoint/2010/main" val="40842216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4B232-F682-78FB-5F0C-828832D2BE14}"/>
              </a:ext>
            </a:extLst>
          </p:cNvPr>
          <p:cNvSpPr>
            <a:spLocks noGrp="1"/>
          </p:cNvSpPr>
          <p:nvPr>
            <p:ph type="title"/>
          </p:nvPr>
        </p:nvSpPr>
        <p:spPr/>
        <p:txBody>
          <a:bodyPr/>
          <a:lstStyle/>
          <a:p>
            <a:r>
              <a:rPr lang="en-AU" b="1" dirty="0"/>
              <a:t>What to do?</a:t>
            </a:r>
          </a:p>
        </p:txBody>
      </p:sp>
      <p:pic>
        <p:nvPicPr>
          <p:cNvPr id="5" name="Picture 4">
            <a:extLst>
              <a:ext uri="{FF2B5EF4-FFF2-40B4-BE49-F238E27FC236}">
                <a16:creationId xmlns:a16="http://schemas.microsoft.com/office/drawing/2014/main" id="{2B97EE14-1F32-B24E-7D01-9ABC20156EB2}"/>
              </a:ext>
            </a:extLst>
          </p:cNvPr>
          <p:cNvPicPr>
            <a:picLocks noChangeAspect="1"/>
          </p:cNvPicPr>
          <p:nvPr/>
        </p:nvPicPr>
        <p:blipFill>
          <a:blip r:embed="rId2"/>
          <a:stretch>
            <a:fillRect/>
          </a:stretch>
        </p:blipFill>
        <p:spPr>
          <a:xfrm>
            <a:off x="292100" y="1963738"/>
            <a:ext cx="5429250" cy="1320443"/>
          </a:xfrm>
          <a:prstGeom prst="rect">
            <a:avLst/>
          </a:prstGeom>
        </p:spPr>
      </p:pic>
      <p:pic>
        <p:nvPicPr>
          <p:cNvPr id="7" name="Picture 6">
            <a:extLst>
              <a:ext uri="{FF2B5EF4-FFF2-40B4-BE49-F238E27FC236}">
                <a16:creationId xmlns:a16="http://schemas.microsoft.com/office/drawing/2014/main" id="{A0D9214F-EA63-7B42-FC66-039C2C6F7728}"/>
              </a:ext>
            </a:extLst>
          </p:cNvPr>
          <p:cNvPicPr>
            <a:picLocks noChangeAspect="1"/>
          </p:cNvPicPr>
          <p:nvPr/>
        </p:nvPicPr>
        <p:blipFill>
          <a:blip r:embed="rId3"/>
          <a:stretch>
            <a:fillRect/>
          </a:stretch>
        </p:blipFill>
        <p:spPr>
          <a:xfrm>
            <a:off x="292100" y="4056135"/>
            <a:ext cx="5753100" cy="1352239"/>
          </a:xfrm>
          <a:prstGeom prst="rect">
            <a:avLst/>
          </a:prstGeom>
        </p:spPr>
      </p:pic>
      <p:pic>
        <p:nvPicPr>
          <p:cNvPr id="9" name="Picture 8">
            <a:extLst>
              <a:ext uri="{FF2B5EF4-FFF2-40B4-BE49-F238E27FC236}">
                <a16:creationId xmlns:a16="http://schemas.microsoft.com/office/drawing/2014/main" id="{4C54EA8B-8999-5A1E-8E92-358A6B2E6BD9}"/>
              </a:ext>
            </a:extLst>
          </p:cNvPr>
          <p:cNvPicPr>
            <a:picLocks noChangeAspect="1"/>
          </p:cNvPicPr>
          <p:nvPr/>
        </p:nvPicPr>
        <p:blipFill>
          <a:blip r:embed="rId4"/>
          <a:stretch>
            <a:fillRect/>
          </a:stretch>
        </p:blipFill>
        <p:spPr>
          <a:xfrm>
            <a:off x="6299200" y="1983325"/>
            <a:ext cx="5181600" cy="1300856"/>
          </a:xfrm>
          <a:prstGeom prst="rect">
            <a:avLst/>
          </a:prstGeom>
        </p:spPr>
      </p:pic>
      <p:pic>
        <p:nvPicPr>
          <p:cNvPr id="11" name="Picture 10">
            <a:extLst>
              <a:ext uri="{FF2B5EF4-FFF2-40B4-BE49-F238E27FC236}">
                <a16:creationId xmlns:a16="http://schemas.microsoft.com/office/drawing/2014/main" id="{848CA35F-9234-1BBA-FC36-2A69227BEC18}"/>
              </a:ext>
            </a:extLst>
          </p:cNvPr>
          <p:cNvPicPr>
            <a:picLocks noChangeAspect="1"/>
          </p:cNvPicPr>
          <p:nvPr/>
        </p:nvPicPr>
        <p:blipFill>
          <a:blip r:embed="rId5"/>
          <a:stretch>
            <a:fillRect/>
          </a:stretch>
        </p:blipFill>
        <p:spPr>
          <a:xfrm>
            <a:off x="6343650" y="4056135"/>
            <a:ext cx="5727700" cy="1358990"/>
          </a:xfrm>
          <a:prstGeom prst="rect">
            <a:avLst/>
          </a:prstGeom>
        </p:spPr>
      </p:pic>
    </p:spTree>
    <p:extLst>
      <p:ext uri="{BB962C8B-B14F-4D97-AF65-F5344CB8AC3E}">
        <p14:creationId xmlns:p14="http://schemas.microsoft.com/office/powerpoint/2010/main" val="16627435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0358C-879B-74E1-9722-3D403776E2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9C8828-45B7-5697-98C3-9E58651D4178}"/>
              </a:ext>
            </a:extLst>
          </p:cNvPr>
          <p:cNvSpPr>
            <a:spLocks noGrp="1"/>
          </p:cNvSpPr>
          <p:nvPr>
            <p:ph type="title"/>
          </p:nvPr>
        </p:nvSpPr>
        <p:spPr/>
        <p:txBody>
          <a:bodyPr/>
          <a:lstStyle/>
          <a:p>
            <a:r>
              <a:rPr lang="en-AU" b="1" dirty="0"/>
              <a:t>What to do?</a:t>
            </a:r>
          </a:p>
        </p:txBody>
      </p:sp>
      <p:pic>
        <p:nvPicPr>
          <p:cNvPr id="4" name="Picture 3">
            <a:extLst>
              <a:ext uri="{FF2B5EF4-FFF2-40B4-BE49-F238E27FC236}">
                <a16:creationId xmlns:a16="http://schemas.microsoft.com/office/drawing/2014/main" id="{1C6A2DA8-DC8D-2314-1654-FA73D81369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47852" y="1739900"/>
            <a:ext cx="2936687" cy="4184650"/>
          </a:xfrm>
          <a:prstGeom prst="rect">
            <a:avLst/>
          </a:prstGeom>
        </p:spPr>
      </p:pic>
      <p:pic>
        <p:nvPicPr>
          <p:cNvPr id="8" name="Picture 7">
            <a:extLst>
              <a:ext uri="{FF2B5EF4-FFF2-40B4-BE49-F238E27FC236}">
                <a16:creationId xmlns:a16="http://schemas.microsoft.com/office/drawing/2014/main" id="{A858845F-5095-8EFA-5FE0-562196884E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2711" y="1739900"/>
            <a:ext cx="2809062" cy="4232275"/>
          </a:xfrm>
          <a:prstGeom prst="rect">
            <a:avLst/>
          </a:prstGeom>
        </p:spPr>
      </p:pic>
    </p:spTree>
    <p:extLst>
      <p:ext uri="{BB962C8B-B14F-4D97-AF65-F5344CB8AC3E}">
        <p14:creationId xmlns:p14="http://schemas.microsoft.com/office/powerpoint/2010/main" val="39525713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7596F-BE0B-1290-C33A-440B8DFE17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E72067-DB18-D8EF-DC63-CA9BB8C37ABC}"/>
              </a:ext>
            </a:extLst>
          </p:cNvPr>
          <p:cNvSpPr>
            <a:spLocks noGrp="1"/>
          </p:cNvSpPr>
          <p:nvPr>
            <p:ph type="title"/>
          </p:nvPr>
        </p:nvSpPr>
        <p:spPr/>
        <p:txBody>
          <a:bodyPr/>
          <a:lstStyle/>
          <a:p>
            <a:r>
              <a:rPr lang="en-AU" b="1" dirty="0"/>
              <a:t>What to do?</a:t>
            </a:r>
          </a:p>
        </p:txBody>
      </p:sp>
      <p:sp>
        <p:nvSpPr>
          <p:cNvPr id="3" name="TextBox 2">
            <a:extLst>
              <a:ext uri="{FF2B5EF4-FFF2-40B4-BE49-F238E27FC236}">
                <a16:creationId xmlns:a16="http://schemas.microsoft.com/office/drawing/2014/main" id="{244D0349-9D0E-8E04-6BDD-256923A4887B}"/>
              </a:ext>
            </a:extLst>
          </p:cNvPr>
          <p:cNvSpPr txBox="1"/>
          <p:nvPr/>
        </p:nvSpPr>
        <p:spPr>
          <a:xfrm>
            <a:off x="1295400" y="2540000"/>
            <a:ext cx="8826500" cy="3046988"/>
          </a:xfrm>
          <a:prstGeom prst="rect">
            <a:avLst/>
          </a:prstGeom>
          <a:noFill/>
        </p:spPr>
        <p:txBody>
          <a:bodyPr wrap="square" rtlCol="0">
            <a:spAutoFit/>
          </a:bodyPr>
          <a:lstStyle/>
          <a:p>
            <a:pPr marL="457200" indent="-457200">
              <a:buFont typeface="Arial" panose="020B0604020202020204" pitchFamily="34" charset="0"/>
              <a:buChar char="•"/>
            </a:pPr>
            <a:r>
              <a:rPr lang="en-US" sz="4000" dirty="0"/>
              <a:t>More evidence</a:t>
            </a:r>
          </a:p>
          <a:p>
            <a:pPr marL="457200" indent="-457200">
              <a:buFont typeface="Arial" panose="020B0604020202020204" pitchFamily="34" charset="0"/>
              <a:buChar char="•"/>
            </a:pPr>
            <a:r>
              <a:rPr lang="en-US" sz="4000" dirty="0"/>
              <a:t>Better reporting</a:t>
            </a:r>
          </a:p>
          <a:p>
            <a:pPr marL="457200" indent="-457200">
              <a:buFont typeface="Arial" panose="020B0604020202020204" pitchFamily="34" charset="0"/>
              <a:buChar char="•"/>
            </a:pPr>
            <a:r>
              <a:rPr lang="en-US" sz="4000" dirty="0"/>
              <a:t>Better implementation &amp; adoption</a:t>
            </a:r>
            <a:endParaRPr lang="en-AU" sz="4000" dirty="0"/>
          </a:p>
          <a:p>
            <a:pPr marL="457200" indent="-457200">
              <a:buFont typeface="Arial" panose="020B0604020202020204" pitchFamily="34" charset="0"/>
              <a:buChar char="•"/>
            </a:pPr>
            <a:r>
              <a:rPr lang="en-AU" sz="4000" dirty="0"/>
              <a:t>Continuous monitoring &amp; updating</a:t>
            </a:r>
          </a:p>
          <a:p>
            <a:pPr marL="457200" indent="-457200">
              <a:buFont typeface="Arial" panose="020B0604020202020204" pitchFamily="34" charset="0"/>
              <a:buChar char="•"/>
            </a:pPr>
            <a:endParaRPr lang="en-US" sz="3200" dirty="0"/>
          </a:p>
        </p:txBody>
      </p:sp>
    </p:spTree>
    <p:extLst>
      <p:ext uri="{BB962C8B-B14F-4D97-AF65-F5344CB8AC3E}">
        <p14:creationId xmlns:p14="http://schemas.microsoft.com/office/powerpoint/2010/main" val="20273281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96B353D-F359-8BE4-3CFE-825970612E78}"/>
              </a:ext>
            </a:extLst>
          </p:cNvPr>
          <p:cNvSpPr txBox="1"/>
          <p:nvPr/>
        </p:nvSpPr>
        <p:spPr>
          <a:xfrm>
            <a:off x="1692923" y="1154777"/>
            <a:ext cx="8806154" cy="1323439"/>
          </a:xfrm>
          <a:prstGeom prst="rect">
            <a:avLst/>
          </a:prstGeom>
          <a:noFill/>
        </p:spPr>
        <p:txBody>
          <a:bodyPr wrap="square">
            <a:spAutoFit/>
          </a:bodyPr>
          <a:lstStyle/>
          <a:p>
            <a:pPr marL="0" indent="0" algn="ctr">
              <a:buNone/>
            </a:pPr>
            <a:r>
              <a:rPr lang="en-AU" sz="8000" dirty="0"/>
              <a:t>Questions?</a:t>
            </a:r>
          </a:p>
        </p:txBody>
      </p:sp>
      <p:sp>
        <p:nvSpPr>
          <p:cNvPr id="2" name="TextBox 1">
            <a:extLst>
              <a:ext uri="{FF2B5EF4-FFF2-40B4-BE49-F238E27FC236}">
                <a16:creationId xmlns:a16="http://schemas.microsoft.com/office/drawing/2014/main" id="{D882A351-4531-23A7-2F37-B02E2B539D20}"/>
              </a:ext>
            </a:extLst>
          </p:cNvPr>
          <p:cNvSpPr txBox="1"/>
          <p:nvPr/>
        </p:nvSpPr>
        <p:spPr>
          <a:xfrm>
            <a:off x="1028700" y="4425950"/>
            <a:ext cx="10439400" cy="523220"/>
          </a:xfrm>
          <a:prstGeom prst="rect">
            <a:avLst/>
          </a:prstGeom>
          <a:noFill/>
        </p:spPr>
        <p:txBody>
          <a:bodyPr wrap="square" rtlCol="0">
            <a:spAutoFit/>
          </a:bodyPr>
          <a:lstStyle/>
          <a:p>
            <a:pPr algn="ctr"/>
            <a:r>
              <a:rPr lang="en-AU" sz="2800" dirty="0">
                <a:hlinkClick r:id="rId2">
                  <a:extLst>
                    <a:ext uri="{A12FA001-AC4F-418D-AE19-62706E023703}">
                      <ahyp:hlinkClr xmlns:ahyp="http://schemas.microsoft.com/office/drawing/2018/hyperlinkcolor" val="tx"/>
                    </a:ext>
                  </a:extLst>
                </a:hlinkClick>
              </a:rPr>
              <a:t>www.alexdgibson.com</a:t>
            </a:r>
            <a:r>
              <a:rPr lang="en-AU" sz="2800" dirty="0"/>
              <a:t>			ad.gibson@hdr.qut.edu.au</a:t>
            </a:r>
          </a:p>
        </p:txBody>
      </p:sp>
    </p:spTree>
    <p:extLst>
      <p:ext uri="{BB962C8B-B14F-4D97-AF65-F5344CB8AC3E}">
        <p14:creationId xmlns:p14="http://schemas.microsoft.com/office/powerpoint/2010/main" val="4264307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451</TotalTime>
  <Words>1230</Words>
  <Application>Microsoft Office PowerPoint</Application>
  <PresentationFormat>Widescreen</PresentationFormat>
  <Paragraphs>149</Paragraphs>
  <Slides>56</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Aptos</vt:lpstr>
      <vt:lpstr>Aptos Display</vt:lpstr>
      <vt:lpstr>Arial</vt:lpstr>
      <vt:lpstr>Figtree</vt:lpstr>
      <vt:lpstr>Guardian TextSans Web</vt:lpstr>
      <vt:lpstr>Merriweather Sans</vt:lpstr>
      <vt:lpstr>Source Sans Pro</vt:lpstr>
      <vt:lpstr>Office Theme</vt:lpstr>
      <vt:lpstr>AI Cowboys in the Clinical Wild West</vt:lpstr>
      <vt:lpstr>Clinical Prediction Models</vt:lpstr>
      <vt:lpstr>PowerPoint Presentation</vt:lpstr>
      <vt:lpstr>PowerPoint Presentation</vt:lpstr>
      <vt:lpstr>PowerPoint Presentation</vt:lpstr>
      <vt:lpstr>PowerPoint Presentation</vt:lpstr>
      <vt:lpstr>Plagued with Poor Practice</vt:lpstr>
      <vt:lpstr>Data Provenance</vt:lpstr>
      <vt:lpstr>PowerPoint Presentation</vt:lpstr>
      <vt:lpstr>PowerPoint Presentation</vt:lpstr>
      <vt:lpstr>PowerPoint Presentation</vt:lpstr>
      <vt:lpstr>PowerPoint Presentation</vt:lpstr>
      <vt:lpstr>PowerPoint Presentation</vt:lpstr>
      <vt:lpstr>PowerPoint Presentation</vt:lpstr>
      <vt:lpstr>Diabetes and Stroke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EPIC Sepsis Model</vt:lpstr>
      <vt:lpstr>The EPIC Sepsis Model</vt:lpstr>
      <vt:lpstr>The EPIC Sepsis Model</vt:lpstr>
      <vt:lpstr>The EPIC Sepsis Model</vt:lpstr>
      <vt:lpstr>The EPIC Sepsis Model</vt:lpstr>
      <vt:lpstr>The EPIC Sepsis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Software as Medical Device</vt:lpstr>
      <vt:lpstr>Software as Medical Device Examples</vt:lpstr>
      <vt:lpstr>Software as Medical Device Examples</vt:lpstr>
      <vt:lpstr>Software as Medical Device Examples</vt:lpstr>
      <vt:lpstr>Australian Register of Therapeutic Goods</vt:lpstr>
      <vt:lpstr>Australian Register of Therapeutic Goods</vt:lpstr>
      <vt:lpstr>Australian Register of Therapeutic Goods</vt:lpstr>
      <vt:lpstr>Australian Register of Therapeutic Goods</vt:lpstr>
      <vt:lpstr>Australian Register of Therapeutic Goods</vt:lpstr>
      <vt:lpstr>Australian Register of Therapeutic Goods</vt:lpstr>
      <vt:lpstr>PowerPoint Presentation</vt:lpstr>
      <vt:lpstr>Unfortunate Summary</vt:lpstr>
      <vt:lpstr>What to do?</vt:lpstr>
      <vt:lpstr>What to do?</vt:lpstr>
      <vt:lpstr>What to do?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Alexander Gibson</dc:creator>
  <cp:lastModifiedBy>Alexander Gibson</cp:lastModifiedBy>
  <cp:revision>1</cp:revision>
  <dcterms:created xsi:type="dcterms:W3CDTF">2026-07-13T03:34:29Z</dcterms:created>
  <dcterms:modified xsi:type="dcterms:W3CDTF">2026-08-19T01:02:01Z</dcterms:modified>
</cp:coreProperties>
</file>